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60" r:id="rId4"/>
  </p:sldMasterIdLst>
  <p:notesMasterIdLst>
    <p:notesMasterId r:id="rId14"/>
  </p:notesMasterIdLst>
  <p:sldIdLst>
    <p:sldId id="9123" r:id="rId5"/>
    <p:sldId id="9122" r:id="rId6"/>
    <p:sldId id="9110" r:id="rId7"/>
    <p:sldId id="9117" r:id="rId8"/>
    <p:sldId id="9118" r:id="rId9"/>
    <p:sldId id="9121" r:id="rId10"/>
    <p:sldId id="9119" r:id="rId11"/>
    <p:sldId id="9120" r:id="rId12"/>
    <p:sldId id="258" r:id="rId13"/>
  </p:sldIdLst>
  <p:sldSz cx="12192000" cy="6858000"/>
  <p:notesSz cx="6858000" cy="9144000"/>
  <p:embeddedFontLst>
    <p:embeddedFont>
      <p:font typeface="Calibri" panose="020F0502020204030204" pitchFamily="34" charset="0"/>
      <p:regular r:id="rId15"/>
      <p:bold r:id="rId16"/>
      <p:italic r:id="rId17"/>
      <p:boldItalic r:id="rId18"/>
    </p:embeddedFont>
    <p:embeddedFont>
      <p:font typeface="Cambria Math" panose="02040503050406030204" pitchFamily="18" charset="0"/>
      <p:regular r:id="rId1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B71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6" autoAdjust="0"/>
    <p:restoredTop sz="73592" autoAdjust="0"/>
  </p:normalViewPr>
  <p:slideViewPr>
    <p:cSldViewPr showGuides="1">
      <p:cViewPr varScale="1">
        <p:scale>
          <a:sx n="162" d="100"/>
          <a:sy n="162" d="100"/>
        </p:scale>
        <p:origin x="100" y="148"/>
      </p:cViewPr>
      <p:guideLst>
        <p:guide orient="horz" pos="2160"/>
        <p:guide pos="3840"/>
      </p:guideLst>
    </p:cSldViewPr>
  </p:slideViewPr>
  <p:notesTextViewPr>
    <p:cViewPr>
      <p:scale>
        <a:sx n="1" d="1"/>
        <a:sy n="1" d="1"/>
      </p:scale>
      <p:origin x="0" y="0"/>
    </p:cViewPr>
  </p:notesTextViewPr>
  <p:sorterViewPr>
    <p:cViewPr>
      <p:scale>
        <a:sx n="100" d="100"/>
        <a:sy n="100" d="100"/>
      </p:scale>
      <p:origin x="0" y="-284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font" Target="fonts/font4.fntdata"/><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3.fntdata"/><Relationship Id="rId2" Type="http://schemas.openxmlformats.org/officeDocument/2006/relationships/customXml" Target="../customXml/item2.xml"/><Relationship Id="rId16" Type="http://schemas.openxmlformats.org/officeDocument/2006/relationships/font" Target="fonts/font2.fntdata"/><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font" Target="fonts/font1.fntdata"/><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font" Target="fonts/font5.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itlin Tyler" userId="971d5887-dada-4101-bef7-69a3ed4a7a52" providerId="ADAL" clId="{453C4025-0131-4285-8D42-237F99BFB70E}"/>
    <pc:docChg chg="undo custSel addSld delSld modSld">
      <pc:chgData name="Kaitlin Tyler" userId="971d5887-dada-4101-bef7-69a3ed4a7a52" providerId="ADAL" clId="{453C4025-0131-4285-8D42-237F99BFB70E}" dt="2023-05-15T14:50:02.367" v="107" actId="20577"/>
      <pc:docMkLst>
        <pc:docMk/>
      </pc:docMkLst>
      <pc:sldChg chg="del">
        <pc:chgData name="Kaitlin Tyler" userId="971d5887-dada-4101-bef7-69a3ed4a7a52" providerId="ADAL" clId="{453C4025-0131-4285-8D42-237F99BFB70E}" dt="2023-05-10T15:54:19.987" v="21" actId="47"/>
        <pc:sldMkLst>
          <pc:docMk/>
          <pc:sldMk cId="1153346332" sldId="9104"/>
        </pc:sldMkLst>
      </pc:sldChg>
      <pc:sldChg chg="addSp delSp modSp new mod chgLayout">
        <pc:chgData name="Kaitlin Tyler" userId="971d5887-dada-4101-bef7-69a3ed4a7a52" providerId="ADAL" clId="{453C4025-0131-4285-8D42-237F99BFB70E}" dt="2023-05-15T14:50:02.367" v="107" actId="20577"/>
        <pc:sldMkLst>
          <pc:docMk/>
          <pc:sldMk cId="2620106408" sldId="9123"/>
        </pc:sldMkLst>
        <pc:spChg chg="mod ord">
          <ac:chgData name="Kaitlin Tyler" userId="971d5887-dada-4101-bef7-69a3ed4a7a52" providerId="ADAL" clId="{453C4025-0131-4285-8D42-237F99BFB70E}" dt="2023-05-15T14:49:07.713" v="22" actId="700"/>
          <ac:spMkLst>
            <pc:docMk/>
            <pc:sldMk cId="2620106408" sldId="9123"/>
            <ac:spMk id="2" creationId="{09BE1443-D10E-86A3-543D-D6E6407D05B2}"/>
          </ac:spMkLst>
        </pc:spChg>
        <pc:spChg chg="add mod ord">
          <ac:chgData name="Kaitlin Tyler" userId="971d5887-dada-4101-bef7-69a3ed4a7a52" providerId="ADAL" clId="{453C4025-0131-4285-8D42-237F99BFB70E}" dt="2023-05-15T14:50:02.367" v="107" actId="20577"/>
          <ac:spMkLst>
            <pc:docMk/>
            <pc:sldMk cId="2620106408" sldId="9123"/>
            <ac:spMk id="3" creationId="{30BEBB90-081B-873D-B246-67398BC58AB5}"/>
          </ac:spMkLst>
        </pc:spChg>
        <pc:spChg chg="del">
          <ac:chgData name="Kaitlin Tyler" userId="971d5887-dada-4101-bef7-69a3ed4a7a52" providerId="ADAL" clId="{453C4025-0131-4285-8D42-237F99BFB70E}" dt="2023-05-10T15:54:11.511" v="19" actId="478"/>
          <ac:spMkLst>
            <pc:docMk/>
            <pc:sldMk cId="2620106408" sldId="9123"/>
            <ac:spMk id="3" creationId="{9DD58218-9171-0C54-0B4B-77167F9E799E}"/>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Calibri" panose="020F0502020204030204" pitchFamily="34" charset="0"/>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Calibri" panose="020F0502020204030204" pitchFamily="34" charset="0"/>
              </a:defRPr>
            </a:lvl1pPr>
          </a:lstStyle>
          <a:p>
            <a:fld id="{BB9E86C5-9689-42B4-BE7D-FDE5EB4274E3}" type="datetimeFigureOut">
              <a:rPr lang="en-US" smtClean="0"/>
              <a:pPr/>
              <a:t>5/15/2023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Calibri" panose="020F0502020204030204"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Calibri" panose="020F0502020204030204" pitchFamily="34" charset="0"/>
              </a:defRPr>
            </a:lvl1pPr>
          </a:lstStyle>
          <a:p>
            <a:fld id="{27FDDAD7-A41A-4414-8211-C5E2AC7F93EC}" type="slidenum">
              <a:rPr lang="en-US" smtClean="0"/>
              <a:pPr/>
              <a:t>‹#›</a:t>
            </a:fld>
            <a:endParaRPr lang="en-US" dirty="0"/>
          </a:p>
        </p:txBody>
      </p:sp>
    </p:spTree>
    <p:extLst>
      <p:ext uri="{BB962C8B-B14F-4D97-AF65-F5344CB8AC3E}">
        <p14:creationId xmlns:p14="http://schemas.microsoft.com/office/powerpoint/2010/main" val="766296083"/>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Calibri" panose="020F0502020204030204" pitchFamily="34" charset="0"/>
        <a:ea typeface="+mn-ea"/>
        <a:cs typeface="+mn-cs"/>
      </a:defRPr>
    </a:lvl1pPr>
    <a:lvl2pPr marL="457200" algn="l" defTabSz="914400" rtl="0" eaLnBrk="1" latinLnBrk="0" hangingPunct="1">
      <a:defRPr sz="1200" b="0" i="0" kern="1200">
        <a:solidFill>
          <a:schemeClr val="tx1"/>
        </a:solidFill>
        <a:latin typeface="Calibri" panose="020F0502020204030204" pitchFamily="34" charset="0"/>
        <a:ea typeface="+mn-ea"/>
        <a:cs typeface="+mn-cs"/>
      </a:defRPr>
    </a:lvl2pPr>
    <a:lvl3pPr marL="914400" algn="l" defTabSz="914400" rtl="0" eaLnBrk="1" latinLnBrk="0" hangingPunct="1">
      <a:defRPr sz="1200" b="0" i="0" kern="1200">
        <a:solidFill>
          <a:schemeClr val="tx1"/>
        </a:solidFill>
        <a:latin typeface="Calibri" panose="020F0502020204030204" pitchFamily="34" charset="0"/>
        <a:ea typeface="+mn-ea"/>
        <a:cs typeface="+mn-cs"/>
      </a:defRPr>
    </a:lvl3pPr>
    <a:lvl4pPr marL="1371600" algn="l" defTabSz="914400" rtl="0" eaLnBrk="1" latinLnBrk="0" hangingPunct="1">
      <a:defRPr sz="1200" b="0" i="0" kern="1200">
        <a:solidFill>
          <a:schemeClr val="tx1"/>
        </a:solidFill>
        <a:latin typeface="Calibri" panose="020F0502020204030204" pitchFamily="34" charset="0"/>
        <a:ea typeface="+mn-ea"/>
        <a:cs typeface="+mn-cs"/>
      </a:defRPr>
    </a:lvl4pPr>
    <a:lvl5pPr marL="1828800" algn="l" defTabSz="914400" rtl="0" eaLnBrk="1" latinLnBrk="0" hangingPunct="1">
      <a:defRPr sz="1200" b="0" i="0" kern="1200">
        <a:solidFill>
          <a:schemeClr val="tx1"/>
        </a:solidFill>
        <a:latin typeface="Calibri" panose="020F05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hyperlink" Target="mailto:education@ansys.com" TargetMode="External"/><Relationship Id="rId2" Type="http://schemas.openxmlformats.org/officeDocument/2006/relationships/hyperlink" Target="http://www.ansys.com/education-resources" TargetMode="External"/><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23B808CC-F74C-B743-BAB4-F4C99E195655}"/>
              </a:ext>
            </a:extLst>
          </p:cNvPr>
          <p:cNvSpPr>
            <a:spLocks noGrp="1"/>
          </p:cNvSpPr>
          <p:nvPr>
            <p:ph type="body" sz="quarter" idx="10"/>
          </p:nvPr>
        </p:nvSpPr>
        <p:spPr>
          <a:xfrm>
            <a:off x="601663" y="914400"/>
            <a:ext cx="5394325" cy="1449388"/>
          </a:xfrm>
          <a:prstGeom prst="rect">
            <a:avLst/>
          </a:prstGeom>
        </p:spPr>
        <p:txBody>
          <a:bodyPr>
            <a:normAutofit/>
          </a:bodyPr>
          <a:lstStyle>
            <a:lvl1pPr marL="0" indent="0">
              <a:buNone/>
              <a:defRPr sz="3200" b="1" i="0">
                <a:solidFill>
                  <a:schemeClr val="tx1"/>
                </a:solidFill>
                <a:latin typeface="Calibri" panose="020F0502020204030204" pitchFamily="34" charset="0"/>
              </a:defRPr>
            </a:lvl1pPr>
            <a:lvl2pPr marL="230188" indent="0">
              <a:buNone/>
              <a:defRPr>
                <a:solidFill>
                  <a:schemeClr val="bg1"/>
                </a:solidFill>
              </a:defRPr>
            </a:lvl2pPr>
            <a:lvl3pPr marL="457200" indent="0">
              <a:buNone/>
              <a:defRPr>
                <a:solidFill>
                  <a:schemeClr val="bg1"/>
                </a:solidFill>
              </a:defRPr>
            </a:lvl3pPr>
            <a:lvl4pPr marL="746125" indent="0">
              <a:buNone/>
              <a:defRPr>
                <a:solidFill>
                  <a:schemeClr val="bg1"/>
                </a:solidFill>
              </a:defRPr>
            </a:lvl4pPr>
            <a:lvl5pPr marL="969962" indent="0">
              <a:buNone/>
              <a:defRPr>
                <a:solidFill>
                  <a:schemeClr val="bg1"/>
                </a:solidFill>
              </a:defRPr>
            </a:lvl5pPr>
          </a:lstStyle>
          <a:p>
            <a:pPr lvl="0"/>
            <a:r>
              <a:rPr lang="en-US"/>
              <a:t>Click to edit Master text styles</a:t>
            </a:r>
          </a:p>
        </p:txBody>
      </p:sp>
      <p:sp>
        <p:nvSpPr>
          <p:cNvPr id="13" name="Text Placeholder 9">
            <a:extLst>
              <a:ext uri="{FF2B5EF4-FFF2-40B4-BE49-F238E27FC236}">
                <a16:creationId xmlns:a16="http://schemas.microsoft.com/office/drawing/2014/main" id="{9AFE08CF-AC0B-7143-9A94-E8A35CBC7D4B}"/>
              </a:ext>
            </a:extLst>
          </p:cNvPr>
          <p:cNvSpPr>
            <a:spLocks noGrp="1"/>
          </p:cNvSpPr>
          <p:nvPr>
            <p:ph type="body" sz="quarter" idx="12"/>
          </p:nvPr>
        </p:nvSpPr>
        <p:spPr>
          <a:xfrm>
            <a:off x="601663" y="2667000"/>
            <a:ext cx="5394325" cy="848315"/>
          </a:xfrm>
          <a:prstGeom prst="rect">
            <a:avLst/>
          </a:prstGeom>
        </p:spPr>
        <p:txBody>
          <a:bodyPr anchor="t">
            <a:normAutofit/>
          </a:bodyPr>
          <a:lstStyle>
            <a:lvl1pPr marL="0" indent="0">
              <a:buNone/>
              <a:defRPr sz="2000" b="0" i="0">
                <a:solidFill>
                  <a:schemeClr val="accent3"/>
                </a:solidFill>
                <a:latin typeface="Calibri" panose="020F0502020204030204" pitchFamily="34" charset="0"/>
              </a:defRPr>
            </a:lvl1pPr>
            <a:lvl2pPr marL="230188" indent="0">
              <a:buNone/>
              <a:defRPr>
                <a:solidFill>
                  <a:schemeClr val="bg1"/>
                </a:solidFill>
              </a:defRPr>
            </a:lvl2pPr>
            <a:lvl3pPr marL="457200" indent="0">
              <a:buNone/>
              <a:defRPr>
                <a:solidFill>
                  <a:schemeClr val="bg1"/>
                </a:solidFill>
              </a:defRPr>
            </a:lvl3pPr>
            <a:lvl4pPr marL="746125" indent="0">
              <a:buNone/>
              <a:defRPr>
                <a:solidFill>
                  <a:schemeClr val="bg1"/>
                </a:solidFill>
              </a:defRPr>
            </a:lvl4pPr>
            <a:lvl5pPr marL="969962" indent="0">
              <a:buNone/>
              <a:defRPr>
                <a:solidFill>
                  <a:schemeClr val="bg1"/>
                </a:solidFill>
              </a:defRPr>
            </a:lvl5pPr>
          </a:lstStyle>
          <a:p>
            <a:pPr lvl="0"/>
            <a:r>
              <a:rPr lang="en-US"/>
              <a:t>Click to edit Master text styles</a:t>
            </a:r>
          </a:p>
        </p:txBody>
      </p:sp>
      <p:sp>
        <p:nvSpPr>
          <p:cNvPr id="7" name="TextBox 6">
            <a:extLst>
              <a:ext uri="{FF2B5EF4-FFF2-40B4-BE49-F238E27FC236}">
                <a16:creationId xmlns:a16="http://schemas.microsoft.com/office/drawing/2014/main" id="{86191E51-6FFC-4231-97E9-4C436119983B}"/>
              </a:ext>
            </a:extLst>
          </p:cNvPr>
          <p:cNvSpPr txBox="1"/>
          <p:nvPr userDrawn="1"/>
        </p:nvSpPr>
        <p:spPr>
          <a:xfrm>
            <a:off x="7848600" y="6477000"/>
            <a:ext cx="1371600" cy="276999"/>
          </a:xfrm>
          <a:prstGeom prst="rect">
            <a:avLst/>
          </a:prstGeom>
          <a:noFill/>
        </p:spPr>
        <p:txBody>
          <a:bodyPr wrap="square" rtlCol="0">
            <a:spAutoFit/>
          </a:bodyPr>
          <a:lstStyle/>
          <a:p>
            <a:r>
              <a:rPr lang="en-US" sz="1200" dirty="0">
                <a:solidFill>
                  <a:schemeClr val="tx2"/>
                </a:solidFill>
              </a:rPr>
              <a:t>©2023 ANSYS, Inc.</a:t>
            </a:r>
          </a:p>
        </p:txBody>
      </p:sp>
      <p:pic>
        <p:nvPicPr>
          <p:cNvPr id="9" name="Picture 8">
            <a:extLst>
              <a:ext uri="{FF2B5EF4-FFF2-40B4-BE49-F238E27FC236}">
                <a16:creationId xmlns:a16="http://schemas.microsoft.com/office/drawing/2014/main" id="{F9AE04B8-3F8B-4981-88D4-2B4137C675D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Tree>
    <p:extLst>
      <p:ext uri="{BB962C8B-B14F-4D97-AF65-F5344CB8AC3E}">
        <p14:creationId xmlns:p14="http://schemas.microsoft.com/office/powerpoint/2010/main" val="292240569"/>
      </p:ext>
    </p:extLst>
  </p:cSld>
  <p:clrMapOvr>
    <a:masterClrMapping/>
  </p:clrMapOvr>
  <p:extLst>
    <p:ext uri="{DCECCB84-F9BA-43D5-87BE-67443E8EF086}">
      <p15:sldGuideLst xmlns:p15="http://schemas.microsoft.com/office/powerpoint/2012/main">
        <p15:guide id="1" orient="horz" pos="1584" userDrawn="1">
          <p15:clr>
            <a:srgbClr val="FBAE40"/>
          </p15:clr>
        </p15:guide>
        <p15:guide id="2" orient="horz" pos="2613"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Video Clip">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B1A58-7F99-2943-838C-468BDEFDB92F}"/>
              </a:ext>
            </a:extLst>
          </p:cNvPr>
          <p:cNvSpPr>
            <a:spLocks noGrp="1"/>
          </p:cNvSpPr>
          <p:nvPr>
            <p:ph type="title"/>
          </p:nvPr>
        </p:nvSpPr>
        <p:spPr/>
        <p:txBody>
          <a:bodyPr/>
          <a:lstStyle/>
          <a:p>
            <a:r>
              <a:rPr lang="en-US"/>
              <a:t>Click to edit Master title style</a:t>
            </a:r>
          </a:p>
        </p:txBody>
      </p:sp>
      <p:sp>
        <p:nvSpPr>
          <p:cNvPr id="5" name="Media Placeholder 4">
            <a:extLst>
              <a:ext uri="{FF2B5EF4-FFF2-40B4-BE49-F238E27FC236}">
                <a16:creationId xmlns:a16="http://schemas.microsoft.com/office/drawing/2014/main" id="{76C186EF-8C58-7249-A024-F6C1D0AD12BC}"/>
              </a:ext>
            </a:extLst>
          </p:cNvPr>
          <p:cNvSpPr>
            <a:spLocks noGrp="1"/>
          </p:cNvSpPr>
          <p:nvPr>
            <p:ph type="media" sz="quarter" idx="14"/>
          </p:nvPr>
        </p:nvSpPr>
        <p:spPr>
          <a:xfrm>
            <a:off x="6096001" y="1447799"/>
            <a:ext cx="5486400" cy="4590977"/>
          </a:xfrm>
          <a:prstGeom prst="rect">
            <a:avLst/>
          </a:prstGeom>
        </p:spPr>
        <p:txBody>
          <a:bodyPr/>
          <a:lstStyle/>
          <a:p>
            <a:r>
              <a:rPr lang="en-US"/>
              <a:t>Click icon to add media</a:t>
            </a:r>
            <a:endParaRPr lang="en-US" dirty="0"/>
          </a:p>
        </p:txBody>
      </p:sp>
      <p:sp>
        <p:nvSpPr>
          <p:cNvPr id="11" name="Slide Number Placeholder 10">
            <a:extLst>
              <a:ext uri="{FF2B5EF4-FFF2-40B4-BE49-F238E27FC236}">
                <a16:creationId xmlns:a16="http://schemas.microsoft.com/office/drawing/2014/main" id="{931A0CB9-E7C5-BC4C-83B3-6A04784CA591}"/>
              </a:ext>
            </a:extLst>
          </p:cNvPr>
          <p:cNvSpPr>
            <a:spLocks noGrp="1"/>
          </p:cNvSpPr>
          <p:nvPr>
            <p:ph type="sldNum" sz="quarter" idx="16"/>
          </p:nvPr>
        </p:nvSpPr>
        <p:spPr/>
        <p:txBody>
          <a:bodyPr/>
          <a:lstStyle/>
          <a:p>
            <a:fld id="{F0D23093-2AB0-F74C-B865-1A12A15B650E}" type="slidenum">
              <a:rPr lang="en-US" smtClean="0"/>
              <a:pPr/>
              <a:t>‹#›</a:t>
            </a:fld>
            <a:endParaRPr lang="en-US" dirty="0"/>
          </a:p>
        </p:txBody>
      </p:sp>
      <p:sp>
        <p:nvSpPr>
          <p:cNvPr id="10" name="Text Placeholder 3">
            <a:extLst>
              <a:ext uri="{FF2B5EF4-FFF2-40B4-BE49-F238E27FC236}">
                <a16:creationId xmlns:a16="http://schemas.microsoft.com/office/drawing/2014/main" id="{BB673984-7F55-E14A-9088-44C94432DA36}"/>
              </a:ext>
            </a:extLst>
          </p:cNvPr>
          <p:cNvSpPr>
            <a:spLocks noGrp="1"/>
          </p:cNvSpPr>
          <p:nvPr>
            <p:ph type="body" sz="quarter" idx="13"/>
          </p:nvPr>
        </p:nvSpPr>
        <p:spPr>
          <a:xfrm>
            <a:off x="609600" y="1447800"/>
            <a:ext cx="52578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5124178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Multi-picture">
    <p:spTree>
      <p:nvGrpSpPr>
        <p:cNvPr id="1" name=""/>
        <p:cNvGrpSpPr/>
        <p:nvPr/>
      </p:nvGrpSpPr>
      <p:grpSpPr>
        <a:xfrm>
          <a:off x="0" y="0"/>
          <a:ext cx="0" cy="0"/>
          <a:chOff x="0" y="0"/>
          <a:chExt cx="0" cy="0"/>
        </a:xfrm>
      </p:grpSpPr>
      <p:sp>
        <p:nvSpPr>
          <p:cNvPr id="4" name="Picture Placeholder 6">
            <a:extLst>
              <a:ext uri="{FF2B5EF4-FFF2-40B4-BE49-F238E27FC236}">
                <a16:creationId xmlns:a16="http://schemas.microsoft.com/office/drawing/2014/main" id="{B3363707-8337-D14D-8CD6-076D7F38DEED}"/>
              </a:ext>
            </a:extLst>
          </p:cNvPr>
          <p:cNvSpPr>
            <a:spLocks noGrp="1"/>
          </p:cNvSpPr>
          <p:nvPr>
            <p:ph type="pic" sz="quarter" idx="10"/>
          </p:nvPr>
        </p:nvSpPr>
        <p:spPr>
          <a:xfrm>
            <a:off x="609600" y="1143000"/>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5" name="Picture Placeholder 6">
            <a:extLst>
              <a:ext uri="{FF2B5EF4-FFF2-40B4-BE49-F238E27FC236}">
                <a16:creationId xmlns:a16="http://schemas.microsoft.com/office/drawing/2014/main" id="{AF67D610-3DBA-EB48-B589-E895E66AEF08}"/>
              </a:ext>
            </a:extLst>
          </p:cNvPr>
          <p:cNvSpPr>
            <a:spLocks noGrp="1"/>
          </p:cNvSpPr>
          <p:nvPr>
            <p:ph type="pic" sz="quarter" idx="11"/>
          </p:nvPr>
        </p:nvSpPr>
        <p:spPr>
          <a:xfrm>
            <a:off x="609600" y="3657600"/>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7" name="Picture Placeholder 6">
            <a:extLst>
              <a:ext uri="{FF2B5EF4-FFF2-40B4-BE49-F238E27FC236}">
                <a16:creationId xmlns:a16="http://schemas.microsoft.com/office/drawing/2014/main" id="{9BFD49B6-2BF3-F94C-AD6B-7B77861203C0}"/>
              </a:ext>
            </a:extLst>
          </p:cNvPr>
          <p:cNvSpPr>
            <a:spLocks noGrp="1"/>
          </p:cNvSpPr>
          <p:nvPr>
            <p:ph type="pic" sz="quarter" idx="13"/>
          </p:nvPr>
        </p:nvSpPr>
        <p:spPr>
          <a:xfrm>
            <a:off x="4470400" y="1159933"/>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8" name="Picture Placeholder 6">
            <a:extLst>
              <a:ext uri="{FF2B5EF4-FFF2-40B4-BE49-F238E27FC236}">
                <a16:creationId xmlns:a16="http://schemas.microsoft.com/office/drawing/2014/main" id="{75F3481B-E073-FC4C-8662-89F64D478623}"/>
              </a:ext>
            </a:extLst>
          </p:cNvPr>
          <p:cNvSpPr>
            <a:spLocks noGrp="1"/>
          </p:cNvSpPr>
          <p:nvPr>
            <p:ph type="pic" sz="quarter" idx="14"/>
          </p:nvPr>
        </p:nvSpPr>
        <p:spPr>
          <a:xfrm>
            <a:off x="4470400" y="3674533"/>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9" name="Picture Placeholder 6">
            <a:extLst>
              <a:ext uri="{FF2B5EF4-FFF2-40B4-BE49-F238E27FC236}">
                <a16:creationId xmlns:a16="http://schemas.microsoft.com/office/drawing/2014/main" id="{4E9685A2-20AD-6C44-B1B9-DCB2E44370F5}"/>
              </a:ext>
            </a:extLst>
          </p:cNvPr>
          <p:cNvSpPr>
            <a:spLocks noGrp="1"/>
          </p:cNvSpPr>
          <p:nvPr>
            <p:ph type="pic" sz="quarter" idx="15"/>
          </p:nvPr>
        </p:nvSpPr>
        <p:spPr>
          <a:xfrm>
            <a:off x="8128000" y="1151467"/>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10" name="Picture Placeholder 6">
            <a:extLst>
              <a:ext uri="{FF2B5EF4-FFF2-40B4-BE49-F238E27FC236}">
                <a16:creationId xmlns:a16="http://schemas.microsoft.com/office/drawing/2014/main" id="{498EFFC6-47A8-C248-AF67-33A51B038851}"/>
              </a:ext>
            </a:extLst>
          </p:cNvPr>
          <p:cNvSpPr>
            <a:spLocks noGrp="1"/>
          </p:cNvSpPr>
          <p:nvPr>
            <p:ph type="pic" sz="quarter" idx="16"/>
          </p:nvPr>
        </p:nvSpPr>
        <p:spPr>
          <a:xfrm>
            <a:off x="8128000" y="3666067"/>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11" name="Text Placeholder 13">
            <a:extLst>
              <a:ext uri="{FF2B5EF4-FFF2-40B4-BE49-F238E27FC236}">
                <a16:creationId xmlns:a16="http://schemas.microsoft.com/office/drawing/2014/main" id="{5327F1EC-8CEB-F348-A688-603CC6AF3B7E}"/>
              </a:ext>
            </a:extLst>
          </p:cNvPr>
          <p:cNvSpPr>
            <a:spLocks noGrp="1"/>
          </p:cNvSpPr>
          <p:nvPr>
            <p:ph type="body" sz="quarter" idx="17"/>
          </p:nvPr>
        </p:nvSpPr>
        <p:spPr>
          <a:xfrm>
            <a:off x="609600" y="32004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2" name="Text Placeholder 13">
            <a:extLst>
              <a:ext uri="{FF2B5EF4-FFF2-40B4-BE49-F238E27FC236}">
                <a16:creationId xmlns:a16="http://schemas.microsoft.com/office/drawing/2014/main" id="{D8D84EB5-FEF7-D145-9924-EDC82C5DD725}"/>
              </a:ext>
            </a:extLst>
          </p:cNvPr>
          <p:cNvSpPr>
            <a:spLocks noGrp="1"/>
          </p:cNvSpPr>
          <p:nvPr>
            <p:ph type="body" sz="quarter" idx="18"/>
          </p:nvPr>
        </p:nvSpPr>
        <p:spPr>
          <a:xfrm>
            <a:off x="4470400" y="32004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3" name="Text Placeholder 13">
            <a:extLst>
              <a:ext uri="{FF2B5EF4-FFF2-40B4-BE49-F238E27FC236}">
                <a16:creationId xmlns:a16="http://schemas.microsoft.com/office/drawing/2014/main" id="{73B743E4-6516-C94E-BADC-931FCAF3B346}"/>
              </a:ext>
            </a:extLst>
          </p:cNvPr>
          <p:cNvSpPr>
            <a:spLocks noGrp="1"/>
          </p:cNvSpPr>
          <p:nvPr>
            <p:ph type="body" sz="quarter" idx="19"/>
          </p:nvPr>
        </p:nvSpPr>
        <p:spPr>
          <a:xfrm>
            <a:off x="8150577" y="32004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4" name="Text Placeholder 13">
            <a:extLst>
              <a:ext uri="{FF2B5EF4-FFF2-40B4-BE49-F238E27FC236}">
                <a16:creationId xmlns:a16="http://schemas.microsoft.com/office/drawing/2014/main" id="{FED4C7F5-70CF-2C4D-8AF3-4D76760714C7}"/>
              </a:ext>
            </a:extLst>
          </p:cNvPr>
          <p:cNvSpPr>
            <a:spLocks noGrp="1"/>
          </p:cNvSpPr>
          <p:nvPr>
            <p:ph type="body" sz="quarter" idx="20"/>
          </p:nvPr>
        </p:nvSpPr>
        <p:spPr>
          <a:xfrm>
            <a:off x="609600" y="57023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5" name="Text Placeholder 13">
            <a:extLst>
              <a:ext uri="{FF2B5EF4-FFF2-40B4-BE49-F238E27FC236}">
                <a16:creationId xmlns:a16="http://schemas.microsoft.com/office/drawing/2014/main" id="{6B853D87-F6A1-6443-AB6D-6E9819089E0E}"/>
              </a:ext>
            </a:extLst>
          </p:cNvPr>
          <p:cNvSpPr>
            <a:spLocks noGrp="1"/>
          </p:cNvSpPr>
          <p:nvPr>
            <p:ph type="body" sz="quarter" idx="21"/>
          </p:nvPr>
        </p:nvSpPr>
        <p:spPr>
          <a:xfrm>
            <a:off x="4470400" y="57150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6" name="Text Placeholder 13">
            <a:extLst>
              <a:ext uri="{FF2B5EF4-FFF2-40B4-BE49-F238E27FC236}">
                <a16:creationId xmlns:a16="http://schemas.microsoft.com/office/drawing/2014/main" id="{256BC893-7821-9640-98BC-FFCFED83EB9C}"/>
              </a:ext>
            </a:extLst>
          </p:cNvPr>
          <p:cNvSpPr>
            <a:spLocks noGrp="1"/>
          </p:cNvSpPr>
          <p:nvPr>
            <p:ph type="body" sz="quarter" idx="22"/>
          </p:nvPr>
        </p:nvSpPr>
        <p:spPr>
          <a:xfrm>
            <a:off x="8150577" y="57150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9" name="Slide Number Placeholder 18">
            <a:extLst>
              <a:ext uri="{FF2B5EF4-FFF2-40B4-BE49-F238E27FC236}">
                <a16:creationId xmlns:a16="http://schemas.microsoft.com/office/drawing/2014/main" id="{02F90602-9DC6-3F4D-B178-EF64100603FB}"/>
              </a:ext>
            </a:extLst>
          </p:cNvPr>
          <p:cNvSpPr>
            <a:spLocks noGrp="1"/>
          </p:cNvSpPr>
          <p:nvPr>
            <p:ph type="sldNum" sz="quarter" idx="24"/>
          </p:nvPr>
        </p:nvSpPr>
        <p:spPr/>
        <p:txBody>
          <a:bodyPr/>
          <a:lstStyle/>
          <a:p>
            <a:fld id="{F0D23093-2AB0-F74C-B865-1A12A15B650E}" type="slidenum">
              <a:rPr lang="en-US" smtClean="0"/>
              <a:pPr/>
              <a:t>‹#›</a:t>
            </a:fld>
            <a:endParaRPr lang="en-US" dirty="0"/>
          </a:p>
        </p:txBody>
      </p:sp>
      <p:sp>
        <p:nvSpPr>
          <p:cNvPr id="21" name="Title 20">
            <a:extLst>
              <a:ext uri="{FF2B5EF4-FFF2-40B4-BE49-F238E27FC236}">
                <a16:creationId xmlns:a16="http://schemas.microsoft.com/office/drawing/2014/main" id="{774FC734-09F5-2F40-BB01-29D6BBF76E0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498802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ogo Grid">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34EBE792-3674-F042-8191-29D73F7CA4C8}"/>
              </a:ext>
            </a:extLst>
          </p:cNvPr>
          <p:cNvSpPr>
            <a:spLocks noGrp="1"/>
          </p:cNvSpPr>
          <p:nvPr>
            <p:ph type="pic" sz="quarter" idx="10" hasCustomPrompt="1"/>
          </p:nvPr>
        </p:nvSpPr>
        <p:spPr>
          <a:xfrm>
            <a:off x="914400" y="1371600"/>
            <a:ext cx="1930400" cy="1295400"/>
          </a:xfrm>
          <a:prstGeom prst="rect">
            <a:avLst/>
          </a:prstGeom>
          <a:effectLst/>
        </p:spPr>
        <p:txBody>
          <a:bodyPr/>
          <a:lstStyle>
            <a:lvl1pPr marL="0" indent="0">
              <a:buFontTx/>
              <a:buNone/>
              <a:defRPr sz="1100" b="0" i="0" baseline="0">
                <a:latin typeface="Calibri" panose="020F0502020204030204" pitchFamily="34" charset="0"/>
              </a:defRPr>
            </a:lvl1pPr>
          </a:lstStyle>
          <a:p>
            <a:r>
              <a:rPr lang="en-US" dirty="0"/>
              <a:t>160x147 logo</a:t>
            </a:r>
          </a:p>
        </p:txBody>
      </p:sp>
      <p:sp>
        <p:nvSpPr>
          <p:cNvPr id="7" name="Picture Placeholder 5">
            <a:extLst>
              <a:ext uri="{FF2B5EF4-FFF2-40B4-BE49-F238E27FC236}">
                <a16:creationId xmlns:a16="http://schemas.microsoft.com/office/drawing/2014/main" id="{93ABDDAC-BA7B-4A4A-9D64-71FA88868E4B}"/>
              </a:ext>
            </a:extLst>
          </p:cNvPr>
          <p:cNvSpPr>
            <a:spLocks noGrp="1"/>
          </p:cNvSpPr>
          <p:nvPr>
            <p:ph type="pic" sz="quarter" idx="11" hasCustomPrompt="1"/>
          </p:nvPr>
        </p:nvSpPr>
        <p:spPr>
          <a:xfrm>
            <a:off x="914400" y="2895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8" name="Picture Placeholder 5">
            <a:extLst>
              <a:ext uri="{FF2B5EF4-FFF2-40B4-BE49-F238E27FC236}">
                <a16:creationId xmlns:a16="http://schemas.microsoft.com/office/drawing/2014/main" id="{BE481E25-6792-6B48-8A87-D3E9D1B2232D}"/>
              </a:ext>
            </a:extLst>
          </p:cNvPr>
          <p:cNvSpPr>
            <a:spLocks noGrp="1"/>
          </p:cNvSpPr>
          <p:nvPr>
            <p:ph type="pic" sz="quarter" idx="13" hasCustomPrompt="1"/>
          </p:nvPr>
        </p:nvSpPr>
        <p:spPr>
          <a:xfrm>
            <a:off x="914400" y="4419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9" name="Picture Placeholder 5">
            <a:extLst>
              <a:ext uri="{FF2B5EF4-FFF2-40B4-BE49-F238E27FC236}">
                <a16:creationId xmlns:a16="http://schemas.microsoft.com/office/drawing/2014/main" id="{D548604C-E487-1D4F-91AF-D210004A5189}"/>
              </a:ext>
            </a:extLst>
          </p:cNvPr>
          <p:cNvSpPr>
            <a:spLocks noGrp="1"/>
          </p:cNvSpPr>
          <p:nvPr>
            <p:ph type="pic" sz="quarter" idx="14" hasCustomPrompt="1"/>
          </p:nvPr>
        </p:nvSpPr>
        <p:spPr>
          <a:xfrm>
            <a:off x="3759200" y="1371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0" name="Picture Placeholder 5">
            <a:extLst>
              <a:ext uri="{FF2B5EF4-FFF2-40B4-BE49-F238E27FC236}">
                <a16:creationId xmlns:a16="http://schemas.microsoft.com/office/drawing/2014/main" id="{7624EDF6-2365-2545-8099-338237F309C3}"/>
              </a:ext>
            </a:extLst>
          </p:cNvPr>
          <p:cNvSpPr>
            <a:spLocks noGrp="1"/>
          </p:cNvSpPr>
          <p:nvPr>
            <p:ph type="pic" sz="quarter" idx="15" hasCustomPrompt="1"/>
          </p:nvPr>
        </p:nvSpPr>
        <p:spPr>
          <a:xfrm>
            <a:off x="3759200" y="2895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1" name="Picture Placeholder 5">
            <a:extLst>
              <a:ext uri="{FF2B5EF4-FFF2-40B4-BE49-F238E27FC236}">
                <a16:creationId xmlns:a16="http://schemas.microsoft.com/office/drawing/2014/main" id="{0D36446A-2E05-9F4F-83D7-905FD354E021}"/>
              </a:ext>
            </a:extLst>
          </p:cNvPr>
          <p:cNvSpPr>
            <a:spLocks noGrp="1"/>
          </p:cNvSpPr>
          <p:nvPr>
            <p:ph type="pic" sz="quarter" idx="16" hasCustomPrompt="1"/>
          </p:nvPr>
        </p:nvSpPr>
        <p:spPr>
          <a:xfrm>
            <a:off x="3759200" y="4419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2" name="Picture Placeholder 5">
            <a:extLst>
              <a:ext uri="{FF2B5EF4-FFF2-40B4-BE49-F238E27FC236}">
                <a16:creationId xmlns:a16="http://schemas.microsoft.com/office/drawing/2014/main" id="{BBC79A31-D13D-4C49-88CC-6B949DE06C2C}"/>
              </a:ext>
            </a:extLst>
          </p:cNvPr>
          <p:cNvSpPr>
            <a:spLocks noGrp="1"/>
          </p:cNvSpPr>
          <p:nvPr>
            <p:ph type="pic" sz="quarter" idx="17" hasCustomPrompt="1"/>
          </p:nvPr>
        </p:nvSpPr>
        <p:spPr>
          <a:xfrm>
            <a:off x="6604000" y="1371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3" name="Picture Placeholder 5">
            <a:extLst>
              <a:ext uri="{FF2B5EF4-FFF2-40B4-BE49-F238E27FC236}">
                <a16:creationId xmlns:a16="http://schemas.microsoft.com/office/drawing/2014/main" id="{CFF59C9F-D752-594A-A821-7BDA91DA3749}"/>
              </a:ext>
            </a:extLst>
          </p:cNvPr>
          <p:cNvSpPr>
            <a:spLocks noGrp="1"/>
          </p:cNvSpPr>
          <p:nvPr>
            <p:ph type="pic" sz="quarter" idx="18" hasCustomPrompt="1"/>
          </p:nvPr>
        </p:nvSpPr>
        <p:spPr>
          <a:xfrm>
            <a:off x="6604000" y="2895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4" name="Picture Placeholder 5">
            <a:extLst>
              <a:ext uri="{FF2B5EF4-FFF2-40B4-BE49-F238E27FC236}">
                <a16:creationId xmlns:a16="http://schemas.microsoft.com/office/drawing/2014/main" id="{254F3492-5AA9-9249-B742-69BFC01BE9E2}"/>
              </a:ext>
            </a:extLst>
          </p:cNvPr>
          <p:cNvSpPr>
            <a:spLocks noGrp="1"/>
          </p:cNvSpPr>
          <p:nvPr>
            <p:ph type="pic" sz="quarter" idx="19" hasCustomPrompt="1"/>
          </p:nvPr>
        </p:nvSpPr>
        <p:spPr>
          <a:xfrm>
            <a:off x="6604000" y="4419600"/>
            <a:ext cx="1930400" cy="1295400"/>
          </a:xfrm>
          <a:prstGeom prst="rect">
            <a:avLst/>
          </a:prstGeom>
          <a:effectLst/>
        </p:spPr>
        <p:txBody>
          <a:bodyPr/>
          <a:lstStyle>
            <a:lvl1pPr marL="0" indent="0">
              <a:buFontTx/>
              <a:buNone/>
              <a:defRPr sz="1100" b="0" i="0">
                <a:latin typeface="Calibri" panose="020F0502020204030204" pitchFamily="34" charset="0"/>
              </a:defRPr>
            </a:lvl1pPr>
          </a:lstStyle>
          <a:p>
            <a:r>
              <a:rPr lang="en-US" dirty="0"/>
              <a:t>160x147 logo</a:t>
            </a:r>
          </a:p>
        </p:txBody>
      </p:sp>
      <p:sp>
        <p:nvSpPr>
          <p:cNvPr id="15" name="Picture Placeholder 5">
            <a:extLst>
              <a:ext uri="{FF2B5EF4-FFF2-40B4-BE49-F238E27FC236}">
                <a16:creationId xmlns:a16="http://schemas.microsoft.com/office/drawing/2014/main" id="{C51E22CD-7582-9D41-A0FC-914A34BF189E}"/>
              </a:ext>
            </a:extLst>
          </p:cNvPr>
          <p:cNvSpPr>
            <a:spLocks noGrp="1"/>
          </p:cNvSpPr>
          <p:nvPr>
            <p:ph type="pic" sz="quarter" idx="20" hasCustomPrompt="1"/>
          </p:nvPr>
        </p:nvSpPr>
        <p:spPr>
          <a:xfrm>
            <a:off x="9245600" y="1371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6" name="Picture Placeholder 5">
            <a:extLst>
              <a:ext uri="{FF2B5EF4-FFF2-40B4-BE49-F238E27FC236}">
                <a16:creationId xmlns:a16="http://schemas.microsoft.com/office/drawing/2014/main" id="{3D0B9166-BA76-6544-89C3-4C8B4A739F73}"/>
              </a:ext>
            </a:extLst>
          </p:cNvPr>
          <p:cNvSpPr>
            <a:spLocks noGrp="1"/>
          </p:cNvSpPr>
          <p:nvPr>
            <p:ph type="pic" sz="quarter" idx="21" hasCustomPrompt="1"/>
          </p:nvPr>
        </p:nvSpPr>
        <p:spPr>
          <a:xfrm>
            <a:off x="9245600" y="2895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7" name="Picture Placeholder 5">
            <a:extLst>
              <a:ext uri="{FF2B5EF4-FFF2-40B4-BE49-F238E27FC236}">
                <a16:creationId xmlns:a16="http://schemas.microsoft.com/office/drawing/2014/main" id="{537026EB-3BFB-0947-A881-5729F13CFA4E}"/>
              </a:ext>
            </a:extLst>
          </p:cNvPr>
          <p:cNvSpPr>
            <a:spLocks noGrp="1"/>
          </p:cNvSpPr>
          <p:nvPr>
            <p:ph type="pic" sz="quarter" idx="22" hasCustomPrompt="1"/>
          </p:nvPr>
        </p:nvSpPr>
        <p:spPr>
          <a:xfrm>
            <a:off x="9245600" y="4419600"/>
            <a:ext cx="1930400" cy="1295400"/>
          </a:xfrm>
          <a:prstGeom prst="rect">
            <a:avLst/>
          </a:prstGeom>
          <a:effectLst/>
        </p:spPr>
        <p:txBody>
          <a:bodyPr/>
          <a:lstStyle>
            <a:lvl1pPr marL="0" indent="0">
              <a:buFontTx/>
              <a:buNone/>
              <a:defRPr sz="1100" b="0" i="0">
                <a:latin typeface="Calibri" panose="020F0502020204030204" pitchFamily="34" charset="0"/>
              </a:defRPr>
            </a:lvl1pPr>
          </a:lstStyle>
          <a:p>
            <a:r>
              <a:rPr lang="en-US" dirty="0"/>
              <a:t>160x147 logo</a:t>
            </a:r>
          </a:p>
        </p:txBody>
      </p:sp>
      <p:sp>
        <p:nvSpPr>
          <p:cNvPr id="19" name="Slide Number Placeholder 18">
            <a:extLst>
              <a:ext uri="{FF2B5EF4-FFF2-40B4-BE49-F238E27FC236}">
                <a16:creationId xmlns:a16="http://schemas.microsoft.com/office/drawing/2014/main" id="{1D9580FA-CA76-994A-9775-1D87D5927DBD}"/>
              </a:ext>
            </a:extLst>
          </p:cNvPr>
          <p:cNvSpPr>
            <a:spLocks noGrp="1"/>
          </p:cNvSpPr>
          <p:nvPr>
            <p:ph type="sldNum" sz="quarter" idx="24"/>
          </p:nvPr>
        </p:nvSpPr>
        <p:spPr/>
        <p:txBody>
          <a:bodyPr/>
          <a:lstStyle/>
          <a:p>
            <a:fld id="{F0D23093-2AB0-F74C-B865-1A12A15B650E}" type="slidenum">
              <a:rPr lang="en-US" smtClean="0"/>
              <a:pPr/>
              <a:t>‹#›</a:t>
            </a:fld>
            <a:endParaRPr lang="en-US" dirty="0"/>
          </a:p>
        </p:txBody>
      </p:sp>
      <p:sp>
        <p:nvSpPr>
          <p:cNvPr id="21" name="Title 20">
            <a:extLst>
              <a:ext uri="{FF2B5EF4-FFF2-40B4-BE49-F238E27FC236}">
                <a16:creationId xmlns:a16="http://schemas.microsoft.com/office/drawing/2014/main" id="{C81C7F89-740B-3143-8447-70CC02F636A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57198871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pyright Pag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63357E3-4FE4-4164-A381-204B98DEEAB8}"/>
              </a:ext>
            </a:extLst>
          </p:cNvPr>
          <p:cNvSpPr>
            <a:spLocks noGrp="1"/>
          </p:cNvSpPr>
          <p:nvPr>
            <p:ph type="sldNum" sz="quarter" idx="10"/>
          </p:nvPr>
        </p:nvSpPr>
        <p:spPr/>
        <p:txBody>
          <a:bodyPr/>
          <a:lstStyle/>
          <a:p>
            <a:fld id="{F0D23093-2AB0-F74C-B865-1A12A15B650E}" type="slidenum">
              <a:rPr lang="en-US" smtClean="0"/>
              <a:pPr/>
              <a:t>‹#›</a:t>
            </a:fld>
            <a:endParaRPr lang="en-US" dirty="0"/>
          </a:p>
        </p:txBody>
      </p:sp>
      <p:sp>
        <p:nvSpPr>
          <p:cNvPr id="4" name="TextBox 3">
            <a:extLst>
              <a:ext uri="{FF2B5EF4-FFF2-40B4-BE49-F238E27FC236}">
                <a16:creationId xmlns:a16="http://schemas.microsoft.com/office/drawing/2014/main" id="{E6AEF1B2-1440-4FE5-8C1B-C291F424F993}"/>
              </a:ext>
            </a:extLst>
          </p:cNvPr>
          <p:cNvSpPr txBox="1"/>
          <p:nvPr userDrawn="1"/>
        </p:nvSpPr>
        <p:spPr>
          <a:xfrm>
            <a:off x="533400" y="609600"/>
            <a:ext cx="10972800" cy="3322320"/>
          </a:xfrm>
          <a:prstGeom prst="rect">
            <a:avLst/>
          </a:prstGeom>
          <a:noFill/>
        </p:spPr>
        <p:txBody>
          <a:bodyPr wrap="square" rtlCol="0">
            <a:spAutoFit/>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1400" b="1" dirty="0">
                <a:effectLst/>
                <a:latin typeface="+mj-lt"/>
                <a:ea typeface="Calibri" panose="020F0502020204030204" pitchFamily="34" charset="0"/>
                <a:cs typeface="Times New Roman" panose="02020603050405020304" pitchFamily="18" charset="0"/>
              </a:rPr>
              <a:t>© </a:t>
            </a:r>
            <a:r>
              <a:rPr lang="en-US" sz="1400" dirty="0">
                <a:solidFill>
                  <a:srgbClr val="000000"/>
                </a:solidFill>
                <a:effectLst/>
                <a:latin typeface="+mj-lt"/>
                <a:ea typeface="Times New Roman" panose="02020603050405020304" pitchFamily="18" charset="0"/>
                <a:cs typeface="Times New Roman" panose="02020603050405020304" pitchFamily="18" charset="0"/>
              </a:rPr>
              <a:t>2023 ANSYS, Inc. All rights reserved.</a:t>
            </a:r>
          </a:p>
          <a:p>
            <a:pPr marL="0" marR="0">
              <a:lnSpc>
                <a:spcPct val="107000"/>
              </a:lnSpc>
              <a:spcBef>
                <a:spcPts val="0"/>
              </a:spcBef>
              <a:spcAft>
                <a:spcPts val="0"/>
              </a:spcAft>
            </a:pPr>
            <a:endParaRPr lang="en-US" sz="1600" b="1"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1" dirty="0">
                <a:effectLst/>
                <a:latin typeface="+mj-lt"/>
                <a:ea typeface="Calibri" panose="020F0502020204030204" pitchFamily="34" charset="0"/>
                <a:cs typeface="Times New Roman" panose="02020603050405020304" pitchFamily="18" charset="0"/>
              </a:rPr>
              <a:t>Use and Reproduction</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dirty="0">
                <a:effectLst/>
                <a:latin typeface="+mj-lt"/>
                <a:ea typeface="Calibri" panose="020F0502020204030204" pitchFamily="34" charset="0"/>
                <a:cs typeface="Times New Roman" panose="02020603050405020304" pitchFamily="18" charset="0"/>
              </a:rPr>
              <a:t>The content used in this resource </a:t>
            </a:r>
            <a:r>
              <a:rPr lang="en-US" sz="1400" dirty="0">
                <a:solidFill>
                  <a:srgbClr val="201F1E"/>
                </a:solidFill>
                <a:effectLst/>
                <a:latin typeface="+mj-lt"/>
                <a:ea typeface="Times New Roman" panose="02020603050405020304" pitchFamily="18" charset="0"/>
                <a:cs typeface="Times New Roman" panose="02020603050405020304" pitchFamily="18" charset="0"/>
              </a:rPr>
              <a:t>may only be used or reproduced for teaching purposes; and any commercial use is strictly prohibited.</a:t>
            </a:r>
            <a:r>
              <a:rPr lang="en-US" sz="1400" i="1" dirty="0">
                <a:solidFill>
                  <a:srgbClr val="201F1E"/>
                </a:solidFill>
                <a:effectLst/>
                <a:latin typeface="+mj-lt"/>
                <a:ea typeface="Times New Roman" panose="02020603050405020304" pitchFamily="18" charset="0"/>
                <a:cs typeface="Times New Roman" panose="02020603050405020304" pitchFamily="18" charset="0"/>
              </a:rPr>
              <a:t> </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1" dirty="0">
                <a:effectLst/>
                <a:latin typeface="+mj-lt"/>
                <a:ea typeface="Calibri" panose="020F0502020204030204" pitchFamily="34" charset="0"/>
                <a:cs typeface="Times New Roman" panose="02020603050405020304" pitchFamily="18" charset="0"/>
              </a:rPr>
              <a:t> </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1" dirty="0">
                <a:effectLst/>
                <a:latin typeface="+mj-lt"/>
                <a:ea typeface="Calibri" panose="020F0502020204030204" pitchFamily="34" charset="0"/>
                <a:cs typeface="Times New Roman" panose="02020603050405020304" pitchFamily="18" charset="0"/>
              </a:rPr>
              <a:t>Document Information</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dirty="0">
                <a:effectLst/>
                <a:latin typeface="+mj-lt"/>
                <a:ea typeface="Calibri" panose="020F0502020204030204" pitchFamily="34" charset="0"/>
                <a:cs typeface="Times New Roman" panose="02020603050405020304" pitchFamily="18" charset="0"/>
              </a:rPr>
              <a:t>This lecture unit is part of a set of teaching resources to help introduce students to topics related to fluid mechanics and/or heat transfer.</a:t>
            </a:r>
          </a:p>
          <a:p>
            <a:pPr marL="0" marR="0">
              <a:lnSpc>
                <a:spcPct val="107000"/>
              </a:lnSpc>
              <a:spcBef>
                <a:spcPts val="0"/>
              </a:spcBef>
              <a:spcAft>
                <a:spcPts val="0"/>
              </a:spcAft>
            </a:pPr>
            <a:r>
              <a:rPr lang="en-US" sz="1400" b="1" dirty="0">
                <a:effectLst/>
                <a:latin typeface="+mj-lt"/>
                <a:ea typeface="Calibri" panose="020F0502020204030204" pitchFamily="34" charset="0"/>
                <a:cs typeface="Times New Roman" panose="02020603050405020304" pitchFamily="18" charset="0"/>
              </a:rPr>
              <a:t> </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1" dirty="0">
                <a:effectLst/>
                <a:latin typeface="+mj-lt"/>
                <a:ea typeface="Calibri" panose="020F0502020204030204" pitchFamily="34" charset="0"/>
                <a:cs typeface="Times New Roman" panose="02020603050405020304" pitchFamily="18" charset="0"/>
              </a:rPr>
              <a:t>Ansys Education Resources</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dirty="0">
                <a:effectLst/>
                <a:latin typeface="+mj-lt"/>
                <a:ea typeface="Calibri" panose="020F0502020204030204" pitchFamily="34" charset="0"/>
                <a:cs typeface="Times New Roman" panose="02020603050405020304" pitchFamily="18" charset="0"/>
              </a:rPr>
              <a:t>To access more undergraduate education resources, including lecture presentations with notes, exercises with worked solutions, microprojects, real life examples and more, visit </a:t>
            </a:r>
            <a:r>
              <a:rPr lang="en-US" sz="1400" dirty="0">
                <a:effectLst/>
                <a:latin typeface="+mj-lt"/>
                <a:ea typeface="Calibri" panose="020F0502020204030204" pitchFamily="34" charset="0"/>
                <a:cs typeface="Times New Roman" panose="02020603050405020304" pitchFamily="18" charset="0"/>
                <a:hlinkClick r:id="rId2"/>
              </a:rPr>
              <a:t>www.ansys.com/education-resources</a:t>
            </a:r>
            <a:r>
              <a:rPr lang="en-US" sz="1400" dirty="0">
                <a:effectLst/>
                <a:latin typeface="+mj-lt"/>
                <a:ea typeface="Calibri" panose="020F0502020204030204" pitchFamily="34" charset="0"/>
                <a:cs typeface="Times New Roman" panose="02020603050405020304" pitchFamily="18" charset="0"/>
              </a:rPr>
              <a:t>.</a:t>
            </a:r>
          </a:p>
          <a:p>
            <a:pPr marL="0" marR="0">
              <a:lnSpc>
                <a:spcPct val="107000"/>
              </a:lnSpc>
              <a:spcBef>
                <a:spcPts val="0"/>
              </a:spcBef>
              <a:spcAft>
                <a:spcPts val="0"/>
              </a:spcAft>
            </a:pPr>
            <a:endParaRPr lang="en-US" sz="1400" dirty="0">
              <a:effectLst/>
              <a:latin typeface="+mj-lt"/>
              <a:ea typeface="Calibri" panose="020F0502020204030204" pitchFamily="34" charset="0"/>
              <a:cs typeface="Times New Roman" panose="02020603050405020304" pitchFamily="18" charset="0"/>
            </a:endParaRPr>
          </a:p>
          <a:p>
            <a:r>
              <a:rPr lang="en-US" sz="1400" b="1" i="0" u="none" strike="noStrike" baseline="0" dirty="0">
                <a:solidFill>
                  <a:srgbClr val="000000"/>
                </a:solidFill>
                <a:latin typeface="Calibri" panose="020F0502020204030204" pitchFamily="34" charset="0"/>
              </a:rPr>
              <a:t>Feedback </a:t>
            </a:r>
            <a:endParaRPr lang="en-US" sz="1400" b="0" i="0" u="none" strike="noStrike" baseline="0" dirty="0">
              <a:solidFill>
                <a:srgbClr val="000000"/>
              </a:solidFill>
              <a:latin typeface="Calibri" panose="020F0502020204030204" pitchFamily="34" charset="0"/>
            </a:endParaRPr>
          </a:p>
          <a:p>
            <a:r>
              <a:rPr lang="en-US" sz="1400" b="0" i="0" u="none" strike="noStrike" baseline="0" dirty="0">
                <a:solidFill>
                  <a:srgbClr val="000000"/>
                </a:solidFill>
                <a:latin typeface="Calibri" panose="020F0502020204030204" pitchFamily="34" charset="0"/>
              </a:rPr>
              <a:t>If you notice any errors in this resource or need to get in contact with the authors, please email us at </a:t>
            </a:r>
            <a:r>
              <a:rPr lang="en-US" sz="1400" b="0" i="0" u="none" strike="noStrike" baseline="0" dirty="0">
                <a:solidFill>
                  <a:srgbClr val="0000FF"/>
                </a:solidFill>
                <a:latin typeface="Calibri" panose="020F0502020204030204" pitchFamily="34" charset="0"/>
                <a:hlinkClick r:id="rId3"/>
              </a:rPr>
              <a:t>education@ansys.com</a:t>
            </a:r>
            <a:endParaRPr lang="en-US" sz="1400" b="0" i="0" u="none" strike="noStrike" baseline="0" dirty="0">
              <a:solidFill>
                <a:srgbClr val="0000FF"/>
              </a:solidFill>
              <a:latin typeface="Calibri" panose="020F0502020204030204" pitchFamily="34" charset="0"/>
            </a:endParaRPr>
          </a:p>
        </p:txBody>
      </p:sp>
    </p:spTree>
    <p:extLst>
      <p:ext uri="{BB962C8B-B14F-4D97-AF65-F5344CB8AC3E}">
        <p14:creationId xmlns:p14="http://schemas.microsoft.com/office/powerpoint/2010/main" val="28443541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Divider Slide">
    <p:spTree>
      <p:nvGrpSpPr>
        <p:cNvPr id="1" name=""/>
        <p:cNvGrpSpPr/>
        <p:nvPr/>
      </p:nvGrpSpPr>
      <p:grpSpPr>
        <a:xfrm>
          <a:off x="0" y="0"/>
          <a:ext cx="0" cy="0"/>
          <a:chOff x="0" y="0"/>
          <a:chExt cx="0" cy="0"/>
        </a:xfrm>
      </p:grpSpPr>
      <p:pic>
        <p:nvPicPr>
          <p:cNvPr id="4" name="Picture 3" descr="A close up of a logo&#10;&#10;Description automatically generated">
            <a:extLst>
              <a:ext uri="{FF2B5EF4-FFF2-40B4-BE49-F238E27FC236}">
                <a16:creationId xmlns:a16="http://schemas.microsoft.com/office/drawing/2014/main" id="{2A8321BE-9568-4CAB-A8C0-D5C0318B2A3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Text Placeholder 9">
            <a:extLst>
              <a:ext uri="{FF2B5EF4-FFF2-40B4-BE49-F238E27FC236}">
                <a16:creationId xmlns:a16="http://schemas.microsoft.com/office/drawing/2014/main" id="{23B808CC-F74C-B743-BAB4-F4C99E195655}"/>
              </a:ext>
            </a:extLst>
          </p:cNvPr>
          <p:cNvSpPr>
            <a:spLocks noGrp="1"/>
          </p:cNvSpPr>
          <p:nvPr userDrawn="1">
            <p:ph type="body" sz="quarter" idx="10"/>
          </p:nvPr>
        </p:nvSpPr>
        <p:spPr>
          <a:xfrm>
            <a:off x="6416675" y="2520950"/>
            <a:ext cx="5394325" cy="1449388"/>
          </a:xfrm>
          <a:prstGeom prst="rect">
            <a:avLst/>
          </a:prstGeom>
        </p:spPr>
        <p:txBody>
          <a:bodyPr>
            <a:normAutofit/>
          </a:bodyPr>
          <a:lstStyle>
            <a:lvl1pPr marL="0" indent="0">
              <a:buNone/>
              <a:defRPr sz="3600" b="1" i="0">
                <a:solidFill>
                  <a:schemeClr val="tx1"/>
                </a:solidFill>
                <a:latin typeface="Calibri" panose="020F0502020204030204" pitchFamily="34" charset="0"/>
              </a:defRPr>
            </a:lvl1pPr>
            <a:lvl2pPr marL="230188" indent="0">
              <a:buNone/>
              <a:defRPr>
                <a:solidFill>
                  <a:schemeClr val="bg1"/>
                </a:solidFill>
              </a:defRPr>
            </a:lvl2pPr>
            <a:lvl3pPr marL="457200" indent="0">
              <a:buNone/>
              <a:defRPr>
                <a:solidFill>
                  <a:schemeClr val="bg1"/>
                </a:solidFill>
              </a:defRPr>
            </a:lvl3pPr>
            <a:lvl4pPr marL="746125" indent="0">
              <a:buNone/>
              <a:defRPr>
                <a:solidFill>
                  <a:schemeClr val="bg1"/>
                </a:solidFill>
              </a:defRPr>
            </a:lvl4pPr>
            <a:lvl5pPr marL="969962" indent="0">
              <a:buNone/>
              <a:defRPr>
                <a:solidFill>
                  <a:schemeClr val="bg1"/>
                </a:solidFill>
              </a:defRPr>
            </a:lvl5pPr>
          </a:lstStyle>
          <a:p>
            <a:pPr lvl="0"/>
            <a:endParaRPr lang="en-US" dirty="0"/>
          </a:p>
        </p:txBody>
      </p:sp>
      <p:sp>
        <p:nvSpPr>
          <p:cNvPr id="13" name="Text Placeholder 9">
            <a:extLst>
              <a:ext uri="{FF2B5EF4-FFF2-40B4-BE49-F238E27FC236}">
                <a16:creationId xmlns:a16="http://schemas.microsoft.com/office/drawing/2014/main" id="{9AFE08CF-AC0B-7143-9A94-E8A35CBC7D4B}"/>
              </a:ext>
            </a:extLst>
          </p:cNvPr>
          <p:cNvSpPr>
            <a:spLocks noGrp="1"/>
          </p:cNvSpPr>
          <p:nvPr userDrawn="1">
            <p:ph type="body" sz="quarter" idx="12"/>
          </p:nvPr>
        </p:nvSpPr>
        <p:spPr>
          <a:xfrm>
            <a:off x="6416675" y="4155982"/>
            <a:ext cx="5394325" cy="848315"/>
          </a:xfrm>
          <a:prstGeom prst="rect">
            <a:avLst/>
          </a:prstGeom>
        </p:spPr>
        <p:txBody>
          <a:bodyPr anchor="t">
            <a:normAutofit/>
          </a:bodyPr>
          <a:lstStyle>
            <a:lvl1pPr marL="0" indent="0">
              <a:buNone/>
              <a:defRPr sz="2000" b="0" i="0">
                <a:solidFill>
                  <a:schemeClr val="tx1"/>
                </a:solidFill>
                <a:latin typeface="Calibri" panose="020F0502020204030204" pitchFamily="34" charset="0"/>
              </a:defRPr>
            </a:lvl1pPr>
            <a:lvl2pPr marL="230188" indent="0">
              <a:buNone/>
              <a:defRPr>
                <a:solidFill>
                  <a:schemeClr val="bg1"/>
                </a:solidFill>
              </a:defRPr>
            </a:lvl2pPr>
            <a:lvl3pPr marL="457200" indent="0">
              <a:buNone/>
              <a:defRPr>
                <a:solidFill>
                  <a:schemeClr val="bg1"/>
                </a:solidFill>
              </a:defRPr>
            </a:lvl3pPr>
            <a:lvl4pPr marL="746125" indent="0">
              <a:buNone/>
              <a:defRPr>
                <a:solidFill>
                  <a:schemeClr val="bg1"/>
                </a:solidFill>
              </a:defRPr>
            </a:lvl4pPr>
            <a:lvl5pPr marL="969962" indent="0">
              <a:buNone/>
              <a:defRPr>
                <a:solidFill>
                  <a:schemeClr val="bg1"/>
                </a:solidFill>
              </a:defRPr>
            </a:lvl5pPr>
          </a:lstStyle>
          <a:p>
            <a:pPr lvl="0"/>
            <a:endParaRPr lang="en-US" dirty="0"/>
          </a:p>
        </p:txBody>
      </p:sp>
    </p:spTree>
    <p:extLst>
      <p:ext uri="{BB962C8B-B14F-4D97-AF65-F5344CB8AC3E}">
        <p14:creationId xmlns:p14="http://schemas.microsoft.com/office/powerpoint/2010/main" val="37442398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2613">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1" name="Slide Number Placeholder 10">
            <a:extLst>
              <a:ext uri="{FF2B5EF4-FFF2-40B4-BE49-F238E27FC236}">
                <a16:creationId xmlns:a16="http://schemas.microsoft.com/office/drawing/2014/main" id="{E2086AFA-5418-C147-ADBF-A484560811D6}"/>
              </a:ext>
            </a:extLst>
          </p:cNvPr>
          <p:cNvSpPr>
            <a:spLocks noGrp="1"/>
          </p:cNvSpPr>
          <p:nvPr>
            <p:ph type="sldNum" sz="quarter" idx="11"/>
          </p:nvPr>
        </p:nvSpPr>
        <p:spPr/>
        <p:txBody>
          <a:bodyPr/>
          <a:lstStyle/>
          <a:p>
            <a:fld id="{F0D23093-2AB0-F74C-B865-1A12A15B650E}" type="slidenum">
              <a:rPr lang="en-US" smtClean="0"/>
              <a:pPr/>
              <a:t>‹#›</a:t>
            </a:fld>
            <a:endParaRPr lang="en-US" dirty="0"/>
          </a:p>
        </p:txBody>
      </p:sp>
      <p:sp>
        <p:nvSpPr>
          <p:cNvPr id="13" name="Title 12">
            <a:extLst>
              <a:ext uri="{FF2B5EF4-FFF2-40B4-BE49-F238E27FC236}">
                <a16:creationId xmlns:a16="http://schemas.microsoft.com/office/drawing/2014/main" id="{442CB888-0168-B94E-B176-2E6B61FE9421}"/>
              </a:ext>
            </a:extLst>
          </p:cNvPr>
          <p:cNvSpPr>
            <a:spLocks noGrp="1"/>
          </p:cNvSpPr>
          <p:nvPr>
            <p:ph type="title"/>
          </p:nvPr>
        </p:nvSpPr>
        <p:spPr/>
        <p:txBody>
          <a:bodyPr/>
          <a:lstStyle/>
          <a:p>
            <a:r>
              <a:rPr lang="en-US"/>
              <a:t>Click to edit Master title style</a:t>
            </a:r>
          </a:p>
        </p:txBody>
      </p:sp>
      <p:sp>
        <p:nvSpPr>
          <p:cNvPr id="4" name="Text Placeholder 3">
            <a:extLst>
              <a:ext uri="{FF2B5EF4-FFF2-40B4-BE49-F238E27FC236}">
                <a16:creationId xmlns:a16="http://schemas.microsoft.com/office/drawing/2014/main" id="{26576C04-D572-9D4D-8F10-3E7CBF2FDD8E}"/>
              </a:ext>
            </a:extLst>
          </p:cNvPr>
          <p:cNvSpPr>
            <a:spLocks noGrp="1"/>
          </p:cNvSpPr>
          <p:nvPr>
            <p:ph type="body" sz="quarter" idx="13"/>
          </p:nvPr>
        </p:nvSpPr>
        <p:spPr>
          <a:xfrm>
            <a:off x="609599" y="1447800"/>
            <a:ext cx="10972799"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23957048"/>
      </p:ext>
    </p:extLst>
  </p:cSld>
  <p:clrMapOvr>
    <a:masterClrMapping/>
  </p:clrMapOvr>
  <p:extLst>
    <p:ext uri="{DCECCB84-F9BA-43D5-87BE-67443E8EF086}">
      <p15:sldGuideLst xmlns:p15="http://schemas.microsoft.com/office/powerpoint/2012/main">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AE7604C-BDCE-428F-B486-BE14D622E649}"/>
              </a:ext>
            </a:extLst>
          </p:cNvPr>
          <p:cNvSpPr>
            <a:spLocks noGrp="1"/>
          </p:cNvSpPr>
          <p:nvPr>
            <p:ph type="sldNum" sz="quarter" idx="10"/>
          </p:nvPr>
        </p:nvSpPr>
        <p:spPr/>
        <p:txBody>
          <a:bodyPr/>
          <a:lstStyle/>
          <a:p>
            <a:fld id="{F0D23093-2AB0-F74C-B865-1A12A15B650E}" type="slidenum">
              <a:rPr lang="en-US" smtClean="0"/>
              <a:pPr/>
              <a:t>‹#›</a:t>
            </a:fld>
            <a:endParaRPr lang="en-US" dirty="0"/>
          </a:p>
        </p:txBody>
      </p:sp>
    </p:spTree>
    <p:extLst>
      <p:ext uri="{BB962C8B-B14F-4D97-AF65-F5344CB8AC3E}">
        <p14:creationId xmlns:p14="http://schemas.microsoft.com/office/powerpoint/2010/main" val="863081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_Only">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EB02DB04-0C1C-8C49-B65E-A9668E39A9C7}"/>
              </a:ext>
            </a:extLst>
          </p:cNvPr>
          <p:cNvSpPr>
            <a:spLocks noGrp="1"/>
          </p:cNvSpPr>
          <p:nvPr>
            <p:ph type="sldNum" sz="quarter" idx="11"/>
          </p:nvPr>
        </p:nvSpPr>
        <p:spPr/>
        <p:txBody>
          <a:bodyPr/>
          <a:lstStyle/>
          <a:p>
            <a:fld id="{F0D23093-2AB0-F74C-B865-1A12A15B650E}" type="slidenum">
              <a:rPr lang="en-US" smtClean="0"/>
              <a:pPr/>
              <a:t>‹#›</a:t>
            </a:fld>
            <a:endParaRPr lang="en-US" dirty="0"/>
          </a:p>
        </p:txBody>
      </p:sp>
      <p:sp>
        <p:nvSpPr>
          <p:cNvPr id="9" name="Title 8">
            <a:extLst>
              <a:ext uri="{FF2B5EF4-FFF2-40B4-BE49-F238E27FC236}">
                <a16:creationId xmlns:a16="http://schemas.microsoft.com/office/drawing/2014/main" id="{98341DC2-F80D-BD4F-90EE-4B809029C2D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37474025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o slash/no title">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EB02DB04-0C1C-8C49-B65E-A9668E39A9C7}"/>
              </a:ext>
            </a:extLst>
          </p:cNvPr>
          <p:cNvSpPr>
            <a:spLocks noGrp="1"/>
          </p:cNvSpPr>
          <p:nvPr>
            <p:ph type="sldNum" sz="quarter" idx="11"/>
          </p:nvPr>
        </p:nvSpPr>
        <p:spPr/>
        <p:txBody>
          <a:bodyPr/>
          <a:lstStyle/>
          <a:p>
            <a:fld id="{F0D23093-2AB0-F74C-B865-1A12A15B650E}" type="slidenum">
              <a:rPr lang="en-US" smtClean="0"/>
              <a:pPr/>
              <a:t>‹#›</a:t>
            </a:fld>
            <a:endParaRPr lang="en-US" dirty="0"/>
          </a:p>
        </p:txBody>
      </p:sp>
      <p:sp>
        <p:nvSpPr>
          <p:cNvPr id="2" name="Rectangle 1">
            <a:extLst>
              <a:ext uri="{FF2B5EF4-FFF2-40B4-BE49-F238E27FC236}">
                <a16:creationId xmlns:a16="http://schemas.microsoft.com/office/drawing/2014/main" id="{96277581-3B6E-45DC-A28B-56B0B91539B8}"/>
              </a:ext>
            </a:extLst>
          </p:cNvPr>
          <p:cNvSpPr/>
          <p:nvPr userDrawn="1"/>
        </p:nvSpPr>
        <p:spPr>
          <a:xfrm>
            <a:off x="152400" y="76200"/>
            <a:ext cx="609600" cy="60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6506099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and Side by Side">
    <p:spTree>
      <p:nvGrpSpPr>
        <p:cNvPr id="1" name=""/>
        <p:cNvGrpSpPr/>
        <p:nvPr/>
      </p:nvGrpSpPr>
      <p:grpSpPr>
        <a:xfrm>
          <a:off x="0" y="0"/>
          <a:ext cx="0" cy="0"/>
          <a:chOff x="0" y="0"/>
          <a:chExt cx="0" cy="0"/>
        </a:xfrm>
      </p:grpSpPr>
      <p:sp>
        <p:nvSpPr>
          <p:cNvPr id="11" name="Slide Number Placeholder 10">
            <a:extLst>
              <a:ext uri="{FF2B5EF4-FFF2-40B4-BE49-F238E27FC236}">
                <a16:creationId xmlns:a16="http://schemas.microsoft.com/office/drawing/2014/main" id="{E2086AFA-5418-C147-ADBF-A484560811D6}"/>
              </a:ext>
            </a:extLst>
          </p:cNvPr>
          <p:cNvSpPr>
            <a:spLocks noGrp="1"/>
          </p:cNvSpPr>
          <p:nvPr>
            <p:ph type="sldNum" sz="quarter" idx="11"/>
          </p:nvPr>
        </p:nvSpPr>
        <p:spPr/>
        <p:txBody>
          <a:bodyPr/>
          <a:lstStyle/>
          <a:p>
            <a:fld id="{F0D23093-2AB0-F74C-B865-1A12A15B650E}" type="slidenum">
              <a:rPr lang="en-US" smtClean="0"/>
              <a:pPr/>
              <a:t>‹#›</a:t>
            </a:fld>
            <a:endParaRPr lang="en-US" dirty="0"/>
          </a:p>
        </p:txBody>
      </p:sp>
      <p:sp>
        <p:nvSpPr>
          <p:cNvPr id="13" name="Title 12">
            <a:extLst>
              <a:ext uri="{FF2B5EF4-FFF2-40B4-BE49-F238E27FC236}">
                <a16:creationId xmlns:a16="http://schemas.microsoft.com/office/drawing/2014/main" id="{442CB888-0168-B94E-B176-2E6B61FE9421}"/>
              </a:ext>
            </a:extLst>
          </p:cNvPr>
          <p:cNvSpPr>
            <a:spLocks noGrp="1"/>
          </p:cNvSpPr>
          <p:nvPr>
            <p:ph type="title"/>
          </p:nvPr>
        </p:nvSpPr>
        <p:spPr/>
        <p:txBody>
          <a:bodyPr/>
          <a:lstStyle/>
          <a:p>
            <a:r>
              <a:rPr lang="en-US"/>
              <a:t>Click to edit Master title style</a:t>
            </a:r>
          </a:p>
        </p:txBody>
      </p:sp>
      <p:sp>
        <p:nvSpPr>
          <p:cNvPr id="4" name="Text Placeholder 3">
            <a:extLst>
              <a:ext uri="{FF2B5EF4-FFF2-40B4-BE49-F238E27FC236}">
                <a16:creationId xmlns:a16="http://schemas.microsoft.com/office/drawing/2014/main" id="{4748E687-7CF0-0540-A98D-56F74939DB2D}"/>
              </a:ext>
            </a:extLst>
          </p:cNvPr>
          <p:cNvSpPr>
            <a:spLocks noGrp="1"/>
          </p:cNvSpPr>
          <p:nvPr>
            <p:ph type="body" sz="quarter" idx="13"/>
          </p:nvPr>
        </p:nvSpPr>
        <p:spPr>
          <a:xfrm>
            <a:off x="609600" y="1447800"/>
            <a:ext cx="52578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6">
            <a:extLst>
              <a:ext uri="{FF2B5EF4-FFF2-40B4-BE49-F238E27FC236}">
                <a16:creationId xmlns:a16="http://schemas.microsoft.com/office/drawing/2014/main" id="{E9E3B09F-B45B-354E-B308-DCD243A5A41B}"/>
              </a:ext>
            </a:extLst>
          </p:cNvPr>
          <p:cNvSpPr>
            <a:spLocks noGrp="1"/>
          </p:cNvSpPr>
          <p:nvPr>
            <p:ph type="body" sz="quarter" idx="14"/>
          </p:nvPr>
        </p:nvSpPr>
        <p:spPr>
          <a:xfrm>
            <a:off x="6096000" y="1447800"/>
            <a:ext cx="54864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02633665"/>
      </p:ext>
    </p:extLst>
  </p:cSld>
  <p:clrMapOvr>
    <a:masterClrMapping/>
  </p:clrMapOvr>
  <p:extLst>
    <p:ext uri="{DCECCB84-F9BA-43D5-87BE-67443E8EF086}">
      <p15:sldGuideLst xmlns:p15="http://schemas.microsoft.com/office/powerpoint/2012/main">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CE20C0D-A7DE-48DF-B095-F557A066298E}"/>
              </a:ext>
            </a:extLst>
          </p:cNvPr>
          <p:cNvSpPr>
            <a:spLocks noGrp="1"/>
          </p:cNvSpPr>
          <p:nvPr>
            <p:ph type="pic" sz="quarter" idx="12"/>
          </p:nvPr>
        </p:nvSpPr>
        <p:spPr>
          <a:xfrm>
            <a:off x="6095999" y="1447800"/>
            <a:ext cx="5486401" cy="4590976"/>
          </a:xfrm>
          <a:prstGeom prst="rect">
            <a:avLst/>
          </a:prstGeom>
        </p:spPr>
        <p:txBody>
          <a:bodyPr>
            <a:normAutofit/>
          </a:bodyPr>
          <a:lstStyle>
            <a:lvl1pPr>
              <a:defRPr sz="2400" b="0" i="0">
                <a:latin typeface="Calibri" panose="020F0502020204030204" pitchFamily="34" charset="0"/>
              </a:defRPr>
            </a:lvl1pPr>
          </a:lstStyle>
          <a:p>
            <a:r>
              <a:rPr lang="en-US"/>
              <a:t>Click icon to add picture</a:t>
            </a:r>
            <a:endParaRPr lang="en-US" dirty="0"/>
          </a:p>
        </p:txBody>
      </p:sp>
      <p:sp>
        <p:nvSpPr>
          <p:cNvPr id="10" name="Slide Number Placeholder 9">
            <a:extLst>
              <a:ext uri="{FF2B5EF4-FFF2-40B4-BE49-F238E27FC236}">
                <a16:creationId xmlns:a16="http://schemas.microsoft.com/office/drawing/2014/main" id="{44A5571E-6D46-AF49-B918-ACB2130FFF3D}"/>
              </a:ext>
            </a:extLst>
          </p:cNvPr>
          <p:cNvSpPr>
            <a:spLocks noGrp="1"/>
          </p:cNvSpPr>
          <p:nvPr>
            <p:ph type="sldNum" sz="quarter" idx="15"/>
          </p:nvPr>
        </p:nvSpPr>
        <p:spPr/>
        <p:txBody>
          <a:bodyPr/>
          <a:lstStyle/>
          <a:p>
            <a:fld id="{F0D23093-2AB0-F74C-B865-1A12A15B650E}" type="slidenum">
              <a:rPr lang="en-US" smtClean="0"/>
              <a:pPr/>
              <a:t>‹#›</a:t>
            </a:fld>
            <a:endParaRPr lang="en-US" dirty="0"/>
          </a:p>
        </p:txBody>
      </p:sp>
      <p:sp>
        <p:nvSpPr>
          <p:cNvPr id="12" name="Title 11">
            <a:extLst>
              <a:ext uri="{FF2B5EF4-FFF2-40B4-BE49-F238E27FC236}">
                <a16:creationId xmlns:a16="http://schemas.microsoft.com/office/drawing/2014/main" id="{26B59188-CA07-ED4C-990F-C94539E4F92B}"/>
              </a:ext>
            </a:extLst>
          </p:cNvPr>
          <p:cNvSpPr>
            <a:spLocks noGrp="1"/>
          </p:cNvSpPr>
          <p:nvPr>
            <p:ph type="title"/>
          </p:nvPr>
        </p:nvSpPr>
        <p:spPr/>
        <p:txBody>
          <a:bodyPr/>
          <a:lstStyle/>
          <a:p>
            <a:r>
              <a:rPr lang="en-US"/>
              <a:t>Click to edit Master title style</a:t>
            </a:r>
            <a:endParaRPr lang="en-US" dirty="0"/>
          </a:p>
        </p:txBody>
      </p:sp>
      <p:sp>
        <p:nvSpPr>
          <p:cNvPr id="13" name="Text Placeholder 3">
            <a:extLst>
              <a:ext uri="{FF2B5EF4-FFF2-40B4-BE49-F238E27FC236}">
                <a16:creationId xmlns:a16="http://schemas.microsoft.com/office/drawing/2014/main" id="{036E03A1-C74F-0042-A727-58B1205468A5}"/>
              </a:ext>
            </a:extLst>
          </p:cNvPr>
          <p:cNvSpPr>
            <a:spLocks noGrp="1"/>
          </p:cNvSpPr>
          <p:nvPr>
            <p:ph type="body" sz="quarter" idx="13"/>
          </p:nvPr>
        </p:nvSpPr>
        <p:spPr>
          <a:xfrm>
            <a:off x="609600" y="1447800"/>
            <a:ext cx="52578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571063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and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B1A58-7F99-2943-838C-468BDEFDB92F}"/>
              </a:ext>
            </a:extLst>
          </p:cNvPr>
          <p:cNvSpPr>
            <a:spLocks noGrp="1"/>
          </p:cNvSpPr>
          <p:nvPr>
            <p:ph type="title"/>
          </p:nvPr>
        </p:nvSpPr>
        <p:spPr/>
        <p:txBody>
          <a:bodyPr/>
          <a:lstStyle/>
          <a:p>
            <a:r>
              <a:rPr lang="en-US"/>
              <a:t>Click to edit Master title style</a:t>
            </a:r>
          </a:p>
        </p:txBody>
      </p:sp>
      <p:sp>
        <p:nvSpPr>
          <p:cNvPr id="5" name="Chart Placeholder 4">
            <a:extLst>
              <a:ext uri="{FF2B5EF4-FFF2-40B4-BE49-F238E27FC236}">
                <a16:creationId xmlns:a16="http://schemas.microsoft.com/office/drawing/2014/main" id="{F2261C8B-A96F-5641-9461-4553158F07C6}"/>
              </a:ext>
            </a:extLst>
          </p:cNvPr>
          <p:cNvSpPr>
            <a:spLocks noGrp="1"/>
          </p:cNvSpPr>
          <p:nvPr>
            <p:ph type="chart" sz="quarter" idx="14"/>
          </p:nvPr>
        </p:nvSpPr>
        <p:spPr>
          <a:xfrm>
            <a:off x="6096001" y="1447800"/>
            <a:ext cx="5486400" cy="4590976"/>
          </a:xfrm>
          <a:prstGeom prst="rect">
            <a:avLst/>
          </a:prstGeom>
        </p:spPr>
        <p:txBody>
          <a:bodyPr/>
          <a:lstStyle/>
          <a:p>
            <a:r>
              <a:rPr lang="en-US"/>
              <a:t>Click icon to add chart</a:t>
            </a:r>
            <a:endParaRPr lang="en-US" dirty="0"/>
          </a:p>
        </p:txBody>
      </p:sp>
      <p:sp>
        <p:nvSpPr>
          <p:cNvPr id="12" name="Slide Number Placeholder 11">
            <a:extLst>
              <a:ext uri="{FF2B5EF4-FFF2-40B4-BE49-F238E27FC236}">
                <a16:creationId xmlns:a16="http://schemas.microsoft.com/office/drawing/2014/main" id="{BFD433F9-2D70-7E4E-9171-17DDDD0C1BC5}"/>
              </a:ext>
            </a:extLst>
          </p:cNvPr>
          <p:cNvSpPr>
            <a:spLocks noGrp="1"/>
          </p:cNvSpPr>
          <p:nvPr>
            <p:ph type="sldNum" sz="quarter" idx="16"/>
          </p:nvPr>
        </p:nvSpPr>
        <p:spPr/>
        <p:txBody>
          <a:bodyPr/>
          <a:lstStyle/>
          <a:p>
            <a:fld id="{F0D23093-2AB0-F74C-B865-1A12A15B650E}" type="slidenum">
              <a:rPr lang="en-US" smtClean="0"/>
              <a:pPr/>
              <a:t>‹#›</a:t>
            </a:fld>
            <a:endParaRPr lang="en-US" dirty="0"/>
          </a:p>
        </p:txBody>
      </p:sp>
      <p:sp>
        <p:nvSpPr>
          <p:cNvPr id="11" name="Text Placeholder 3">
            <a:extLst>
              <a:ext uri="{FF2B5EF4-FFF2-40B4-BE49-F238E27FC236}">
                <a16:creationId xmlns:a16="http://schemas.microsoft.com/office/drawing/2014/main" id="{7EE28EC2-FFB1-CB46-9BE7-371DA4C09A9F}"/>
              </a:ext>
            </a:extLst>
          </p:cNvPr>
          <p:cNvSpPr>
            <a:spLocks noGrp="1"/>
          </p:cNvSpPr>
          <p:nvPr>
            <p:ph type="body" sz="quarter" idx="13"/>
          </p:nvPr>
        </p:nvSpPr>
        <p:spPr>
          <a:xfrm>
            <a:off x="609600" y="1447800"/>
            <a:ext cx="52578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88918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nd 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B1A58-7F99-2943-838C-468BDEFDB92F}"/>
              </a:ext>
            </a:extLst>
          </p:cNvPr>
          <p:cNvSpPr>
            <a:spLocks noGrp="1"/>
          </p:cNvSpPr>
          <p:nvPr>
            <p:ph type="title"/>
          </p:nvPr>
        </p:nvSpPr>
        <p:spPr/>
        <p:txBody>
          <a:bodyPr/>
          <a:lstStyle/>
          <a:p>
            <a:r>
              <a:rPr lang="en-US"/>
              <a:t>Click to edit Master title style</a:t>
            </a:r>
          </a:p>
        </p:txBody>
      </p:sp>
      <p:sp>
        <p:nvSpPr>
          <p:cNvPr id="7" name="Table Placeholder 6">
            <a:extLst>
              <a:ext uri="{FF2B5EF4-FFF2-40B4-BE49-F238E27FC236}">
                <a16:creationId xmlns:a16="http://schemas.microsoft.com/office/drawing/2014/main" id="{87182008-9414-AB43-BE9E-97630CA1A98F}"/>
              </a:ext>
            </a:extLst>
          </p:cNvPr>
          <p:cNvSpPr>
            <a:spLocks noGrp="1"/>
          </p:cNvSpPr>
          <p:nvPr>
            <p:ph type="tbl" sz="quarter" idx="14"/>
          </p:nvPr>
        </p:nvSpPr>
        <p:spPr>
          <a:xfrm>
            <a:off x="6096001" y="1447800"/>
            <a:ext cx="5486400" cy="4572000"/>
          </a:xfrm>
          <a:prstGeom prst="rect">
            <a:avLst/>
          </a:prstGeom>
        </p:spPr>
        <p:txBody>
          <a:bodyPr/>
          <a:lstStyle/>
          <a:p>
            <a:r>
              <a:rPr lang="en-US"/>
              <a:t>Click icon to add table</a:t>
            </a:r>
            <a:endParaRPr lang="en-US" dirty="0"/>
          </a:p>
        </p:txBody>
      </p:sp>
      <p:sp>
        <p:nvSpPr>
          <p:cNvPr id="12" name="Slide Number Placeholder 11">
            <a:extLst>
              <a:ext uri="{FF2B5EF4-FFF2-40B4-BE49-F238E27FC236}">
                <a16:creationId xmlns:a16="http://schemas.microsoft.com/office/drawing/2014/main" id="{0594F819-73D6-7A44-B97C-D99C7DAB92D6}"/>
              </a:ext>
            </a:extLst>
          </p:cNvPr>
          <p:cNvSpPr>
            <a:spLocks noGrp="1"/>
          </p:cNvSpPr>
          <p:nvPr>
            <p:ph type="sldNum" sz="quarter" idx="16"/>
          </p:nvPr>
        </p:nvSpPr>
        <p:spPr/>
        <p:txBody>
          <a:bodyPr/>
          <a:lstStyle/>
          <a:p>
            <a:fld id="{F0D23093-2AB0-F74C-B865-1A12A15B650E}" type="slidenum">
              <a:rPr lang="en-US" smtClean="0"/>
              <a:pPr/>
              <a:t>‹#›</a:t>
            </a:fld>
            <a:endParaRPr lang="en-US" dirty="0"/>
          </a:p>
        </p:txBody>
      </p:sp>
      <p:sp>
        <p:nvSpPr>
          <p:cNvPr id="10" name="Text Placeholder 3">
            <a:extLst>
              <a:ext uri="{FF2B5EF4-FFF2-40B4-BE49-F238E27FC236}">
                <a16:creationId xmlns:a16="http://schemas.microsoft.com/office/drawing/2014/main" id="{8E21A6B3-25CA-5C4B-9371-8E317E850D75}"/>
              </a:ext>
            </a:extLst>
          </p:cNvPr>
          <p:cNvSpPr>
            <a:spLocks noGrp="1"/>
          </p:cNvSpPr>
          <p:nvPr>
            <p:ph type="body" sz="quarter" idx="13"/>
          </p:nvPr>
        </p:nvSpPr>
        <p:spPr>
          <a:xfrm>
            <a:off x="609600" y="1447800"/>
            <a:ext cx="52578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44552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33F0A99-5B9C-4CA5-9F50-2F4E34F6E27A}"/>
              </a:ext>
            </a:extLst>
          </p:cNvPr>
          <p:cNvSpPr>
            <a:spLocks noGrp="1"/>
          </p:cNvSpPr>
          <p:nvPr>
            <p:ph type="title"/>
          </p:nvPr>
        </p:nvSpPr>
        <p:spPr>
          <a:xfrm>
            <a:off x="609601" y="148581"/>
            <a:ext cx="10972799" cy="845837"/>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6" name="Slide Number Placeholder 5">
            <a:extLst>
              <a:ext uri="{FF2B5EF4-FFF2-40B4-BE49-F238E27FC236}">
                <a16:creationId xmlns:a16="http://schemas.microsoft.com/office/drawing/2014/main" id="{9A249833-0938-F747-9F14-C1C0453EFF13}"/>
              </a:ext>
            </a:extLst>
          </p:cNvPr>
          <p:cNvSpPr>
            <a:spLocks noGrp="1"/>
          </p:cNvSpPr>
          <p:nvPr>
            <p:ph type="sldNum" sz="quarter" idx="4"/>
          </p:nvPr>
        </p:nvSpPr>
        <p:spPr>
          <a:xfrm>
            <a:off x="546100" y="6542840"/>
            <a:ext cx="2743200" cy="247724"/>
          </a:xfrm>
          <a:prstGeom prst="rect">
            <a:avLst/>
          </a:prstGeom>
        </p:spPr>
        <p:txBody>
          <a:bodyPr vert="horz" lIns="91440" tIns="45720" rIns="91440" bIns="45720" rtlCol="0" anchor="ctr"/>
          <a:lstStyle>
            <a:lvl1pPr algn="l">
              <a:defRPr sz="1200" b="0" i="0">
                <a:solidFill>
                  <a:schemeClr val="bg2">
                    <a:lumMod val="65000"/>
                  </a:schemeClr>
                </a:solidFill>
                <a:latin typeface="Calibri" panose="020F0502020204030204" pitchFamily="34" charset="0"/>
                <a:cs typeface="Calibri" panose="020F0502020204030204" pitchFamily="34" charset="0"/>
              </a:defRPr>
            </a:lvl1pPr>
          </a:lstStyle>
          <a:p>
            <a:fld id="{F0D23093-2AB0-F74C-B865-1A12A15B650E}" type="slidenum">
              <a:rPr lang="en-US" smtClean="0"/>
              <a:pPr/>
              <a:t>‹#›</a:t>
            </a:fld>
            <a:endParaRPr lang="en-US" dirty="0"/>
          </a:p>
        </p:txBody>
      </p:sp>
      <p:sp>
        <p:nvSpPr>
          <p:cNvPr id="5" name="Text Placeholder 4">
            <a:extLst>
              <a:ext uri="{FF2B5EF4-FFF2-40B4-BE49-F238E27FC236}">
                <a16:creationId xmlns:a16="http://schemas.microsoft.com/office/drawing/2014/main" id="{04F227F0-8FC0-9046-A60F-1749263CF3E5}"/>
              </a:ext>
            </a:extLst>
          </p:cNvPr>
          <p:cNvSpPr>
            <a:spLocks noGrp="1"/>
          </p:cNvSpPr>
          <p:nvPr>
            <p:ph type="body" idx="1"/>
          </p:nvPr>
        </p:nvSpPr>
        <p:spPr>
          <a:xfrm>
            <a:off x="609600" y="1295400"/>
            <a:ext cx="10972800" cy="474337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3">
            <a:extLst>
              <a:ext uri="{FF2B5EF4-FFF2-40B4-BE49-F238E27FC236}">
                <a16:creationId xmlns:a16="http://schemas.microsoft.com/office/drawing/2014/main" id="{4F0CD691-76C0-4AC9-8029-4BF0CEDE749C}"/>
              </a:ext>
            </a:extLst>
          </p:cNvPr>
          <p:cNvSpPr/>
          <p:nvPr userDrawn="1"/>
        </p:nvSpPr>
        <p:spPr>
          <a:xfrm>
            <a:off x="4876800" y="6542840"/>
            <a:ext cx="1371600" cy="2477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7C66E622-A13F-4675-A281-8D8CC6175629}"/>
              </a:ext>
            </a:extLst>
          </p:cNvPr>
          <p:cNvSpPr txBox="1"/>
          <p:nvPr userDrawn="1"/>
        </p:nvSpPr>
        <p:spPr>
          <a:xfrm>
            <a:off x="7835900" y="6513565"/>
            <a:ext cx="1371600" cy="276999"/>
          </a:xfrm>
          <a:prstGeom prst="rect">
            <a:avLst/>
          </a:prstGeom>
          <a:noFill/>
        </p:spPr>
        <p:txBody>
          <a:bodyPr wrap="square" rtlCol="0">
            <a:spAutoFit/>
          </a:bodyPr>
          <a:lstStyle/>
          <a:p>
            <a:r>
              <a:rPr lang="en-US" sz="1200" dirty="0">
                <a:solidFill>
                  <a:schemeClr val="tx2"/>
                </a:solidFill>
              </a:rPr>
              <a:t>©2023 ANSYS, Inc.</a:t>
            </a:r>
          </a:p>
        </p:txBody>
      </p:sp>
      <p:pic>
        <p:nvPicPr>
          <p:cNvPr id="13" name="Picture 12">
            <a:extLst>
              <a:ext uri="{FF2B5EF4-FFF2-40B4-BE49-F238E27FC236}">
                <a16:creationId xmlns:a16="http://schemas.microsoft.com/office/drawing/2014/main" id="{BD73B977-4CCB-44AC-86C1-49AB130A1F19}"/>
              </a:ext>
            </a:extLst>
          </p:cNvPr>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Tree>
    <p:extLst>
      <p:ext uri="{BB962C8B-B14F-4D97-AF65-F5344CB8AC3E}">
        <p14:creationId xmlns:p14="http://schemas.microsoft.com/office/powerpoint/2010/main" val="1291537134"/>
      </p:ext>
    </p:extLst>
  </p:cSld>
  <p:clrMap bg1="lt1" tx1="dk1" bg2="lt2" tx2="dk2" accent1="accent1" accent2="accent2" accent3="accent3" accent4="accent4" accent5="accent5" accent6="accent6" hlink="hlink" folHlink="folHlink"/>
  <p:sldLayoutIdLst>
    <p:sldLayoutId id="2147483662" r:id="rId1"/>
    <p:sldLayoutId id="2147483661" r:id="rId2"/>
    <p:sldLayoutId id="2147483737" r:id="rId3"/>
    <p:sldLayoutId id="2147483724" r:id="rId4"/>
    <p:sldLayoutId id="2147483735" r:id="rId5"/>
    <p:sldLayoutId id="2147483734" r:id="rId6"/>
    <p:sldLayoutId id="2147483663" r:id="rId7"/>
    <p:sldLayoutId id="2147483729" r:id="rId8"/>
    <p:sldLayoutId id="2147483730" r:id="rId9"/>
    <p:sldLayoutId id="2147483731" r:id="rId10"/>
    <p:sldLayoutId id="2147483727" r:id="rId11"/>
    <p:sldLayoutId id="2147483726" r:id="rId12"/>
    <p:sldLayoutId id="2147483736" r:id="rId13"/>
    <p:sldLayoutId id="2147483738" r:id="rId14"/>
  </p:sldLayoutIdLst>
  <p:hf hdr="0" ftr="0" dt="0"/>
  <p:txStyles>
    <p:titleStyle>
      <a:lvl1pPr algn="l" defTabSz="914400" rtl="0" eaLnBrk="1" latinLnBrk="0" hangingPunct="1">
        <a:lnSpc>
          <a:spcPct val="90000"/>
        </a:lnSpc>
        <a:spcBef>
          <a:spcPct val="0"/>
        </a:spcBef>
        <a:buNone/>
        <a:defRPr sz="3200" b="0" i="0" kern="1200">
          <a:solidFill>
            <a:schemeClr val="tx1"/>
          </a:solidFill>
          <a:latin typeface="Calibri" panose="020F0502020204030204" pitchFamily="34" charset="0"/>
          <a:ea typeface="+mj-ea"/>
          <a:cs typeface="Calibri" panose="020F0502020204030204" pitchFamily="34" charset="0"/>
        </a:defRPr>
      </a:lvl1pPr>
    </p:titleStyle>
    <p:body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hyperlink" Target="https://courses.ansys.com/index.php/courses/fluid-kinematics/lessons/simulation-examples-homework-and-quizzes-2/topic/homework-flow-through-a-90-degree-bend-pipe/" TargetMode="Externa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9BE1443-D10E-86A3-543D-D6E6407D05B2}"/>
              </a:ext>
            </a:extLst>
          </p:cNvPr>
          <p:cNvSpPr>
            <a:spLocks noGrp="1"/>
          </p:cNvSpPr>
          <p:nvPr>
            <p:ph type="body" sz="quarter" idx="10"/>
          </p:nvPr>
        </p:nvSpPr>
        <p:spPr/>
        <p:txBody>
          <a:bodyPr>
            <a:noAutofit/>
          </a:bodyPr>
          <a:lstStyle/>
          <a:p>
            <a:r>
              <a:rPr lang="en-US" dirty="0">
                <a:solidFill>
                  <a:schemeClr val="accent1"/>
                </a:solidFill>
              </a:rPr>
              <a:t>Homework 1:</a:t>
            </a:r>
            <a:endParaRPr lang="en-US" dirty="0"/>
          </a:p>
          <a:p>
            <a:r>
              <a:rPr lang="en-US" dirty="0"/>
              <a:t>Flow Through a 90-degree Bend Pipe</a:t>
            </a:r>
          </a:p>
        </p:txBody>
      </p:sp>
      <p:sp>
        <p:nvSpPr>
          <p:cNvPr id="3" name="Text Placeholder 2">
            <a:extLst>
              <a:ext uri="{FF2B5EF4-FFF2-40B4-BE49-F238E27FC236}">
                <a16:creationId xmlns:a16="http://schemas.microsoft.com/office/drawing/2014/main" id="{30BEBB90-081B-873D-B246-67398BC58AB5}"/>
              </a:ext>
            </a:extLst>
          </p:cNvPr>
          <p:cNvSpPr>
            <a:spLocks noGrp="1"/>
          </p:cNvSpPr>
          <p:nvPr>
            <p:ph type="body" sz="quarter" idx="12"/>
          </p:nvPr>
        </p:nvSpPr>
        <p:spPr/>
        <p:txBody>
          <a:bodyPr/>
          <a:lstStyle/>
          <a:p>
            <a:r>
              <a:rPr lang="en-US" dirty="0"/>
              <a:t>Created by Ansys ACE</a:t>
            </a:r>
          </a:p>
          <a:p>
            <a:r>
              <a:rPr lang="en-US" dirty="0"/>
              <a:t>Edited by Ansys Academic </a:t>
            </a:r>
            <a:r>
              <a:rPr lang="en-US"/>
              <a:t>Development Team</a:t>
            </a:r>
            <a:endParaRPr lang="en-US" dirty="0"/>
          </a:p>
        </p:txBody>
      </p:sp>
    </p:spTree>
    <p:extLst>
      <p:ext uri="{BB962C8B-B14F-4D97-AF65-F5344CB8AC3E}">
        <p14:creationId xmlns:p14="http://schemas.microsoft.com/office/powerpoint/2010/main" val="26201064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6149CC-F973-BE5D-60C8-E652CB4AA88D}"/>
              </a:ext>
            </a:extLst>
          </p:cNvPr>
          <p:cNvSpPr>
            <a:spLocks noGrp="1"/>
          </p:cNvSpPr>
          <p:nvPr>
            <p:ph type="title"/>
          </p:nvPr>
        </p:nvSpPr>
        <p:spPr/>
        <p:txBody>
          <a:bodyPr/>
          <a:lstStyle/>
          <a:p>
            <a:r>
              <a:rPr lang="en-IN" dirty="0"/>
              <a:t>Problem Statement</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6BFF2467-5B68-3B34-9CCB-B7E435AA4F29}"/>
                  </a:ext>
                </a:extLst>
              </p:cNvPr>
              <p:cNvSpPr txBox="1"/>
              <p:nvPr/>
            </p:nvSpPr>
            <p:spPr>
              <a:xfrm>
                <a:off x="609600" y="914400"/>
                <a:ext cx="5328249" cy="5658087"/>
              </a:xfrm>
              <a:prstGeom prst="rect">
                <a:avLst/>
              </a:prstGeom>
              <a:noFill/>
            </p:spPr>
            <p:txBody>
              <a:bodyPr wrap="square" rtlCol="0">
                <a:spAutoFit/>
              </a:bodyPr>
              <a:lstStyle/>
              <a:p>
                <a:pPr>
                  <a:buClr>
                    <a:schemeClr val="tx1"/>
                  </a:buClr>
                </a:pPr>
                <a:r>
                  <a:rPr lang="en-IN" sz="2000" dirty="0">
                    <a:solidFill>
                      <a:schemeClr val="accent1"/>
                    </a:solidFill>
                  </a:rPr>
                  <a:t>Objectives</a:t>
                </a:r>
              </a:p>
              <a:p>
                <a:pPr marL="342900" indent="-342900">
                  <a:buFont typeface="Arial" panose="020B0604020202020204" pitchFamily="34" charset="0"/>
                  <a:buChar char="•"/>
                </a:pPr>
                <a:r>
                  <a:rPr lang="en-IN" dirty="0"/>
                  <a:t>Understand the flow of turbulent flow around a pipe bend</a:t>
                </a:r>
              </a:p>
              <a:p>
                <a:pPr marL="342900" indent="-342900">
                  <a:buFont typeface="Arial" panose="020B0604020202020204" pitchFamily="34" charset="0"/>
                  <a:buChar char="•"/>
                </a:pPr>
                <a:r>
                  <a:rPr lang="en-IN" dirty="0"/>
                  <a:t>Check the re-circulation vortex in separation zone</a:t>
                </a:r>
              </a:p>
              <a:p>
                <a:pPr marL="342900" indent="-342900">
                  <a:buFont typeface="Arial" panose="020B0604020202020204" pitchFamily="34" charset="0"/>
                  <a:buChar char="•"/>
                </a:pPr>
                <a:r>
                  <a:rPr lang="en-IN" dirty="0"/>
                  <a:t>Understand flow structures</a:t>
                </a:r>
              </a:p>
              <a:p>
                <a:pPr>
                  <a:buClr>
                    <a:schemeClr val="tx1"/>
                  </a:buClr>
                </a:pPr>
                <a:r>
                  <a:rPr lang="en-IN" sz="2000" dirty="0">
                    <a:solidFill>
                      <a:schemeClr val="accent1"/>
                    </a:solidFill>
                  </a:rPr>
                  <a:t>Problem Description</a:t>
                </a:r>
              </a:p>
              <a:p>
                <a:pPr marL="342900" indent="-342900">
                  <a:buFont typeface="Arial" panose="020B0604020202020204" pitchFamily="34" charset="0"/>
                  <a:buChar char="•"/>
                </a:pPr>
                <a:r>
                  <a:rPr lang="en-IN" dirty="0"/>
                  <a:t>Dimensions of the pipe:</a:t>
                </a:r>
              </a:p>
              <a:p>
                <a:pPr marL="800100" lvl="1" indent="-342900">
                  <a:buClr>
                    <a:schemeClr val="tx1"/>
                  </a:buClr>
                  <a:buFont typeface="Courier New" panose="02070309020205020404" pitchFamily="49" charset="0"/>
                  <a:buChar char="o"/>
                </a:pPr>
                <a:r>
                  <a:rPr lang="en-IN" sz="1600" dirty="0"/>
                  <a:t>Diameter </a:t>
                </a:r>
                <a14:m>
                  <m:oMath xmlns:m="http://schemas.openxmlformats.org/officeDocument/2006/math">
                    <m:sSub>
                      <m:sSubPr>
                        <m:ctrlPr>
                          <a:rPr lang="en-IN" sz="1600" b="0" i="1" smtClean="0">
                            <a:latin typeface="Cambria Math" panose="02040503050406030204" pitchFamily="18" charset="0"/>
                          </a:rPr>
                        </m:ctrlPr>
                      </m:sSubPr>
                      <m:e>
                        <m:r>
                          <a:rPr lang="en-IN" sz="1600" b="0" i="1" smtClean="0">
                            <a:latin typeface="Cambria Math" panose="02040503050406030204" pitchFamily="18" charset="0"/>
                          </a:rPr>
                          <m:t>𝐷</m:t>
                        </m:r>
                      </m:e>
                      <m:sub>
                        <m:r>
                          <a:rPr lang="en-IN" sz="1600" b="0" i="1" smtClean="0">
                            <a:latin typeface="Cambria Math" panose="02040503050406030204" pitchFamily="18" charset="0"/>
                          </a:rPr>
                          <m:t>𝑝𝑖𝑝𝑒</m:t>
                        </m:r>
                      </m:sub>
                    </m:sSub>
                    <m:r>
                      <a:rPr lang="en-IN" sz="1600" b="0" i="1" smtClean="0">
                        <a:latin typeface="Cambria Math" panose="02040503050406030204" pitchFamily="18" charset="0"/>
                      </a:rPr>
                      <m:t>=12.7 </m:t>
                    </m:r>
                    <m:r>
                      <a:rPr lang="en-IN" sz="1600" b="0" i="1" smtClean="0">
                        <a:latin typeface="Cambria Math" panose="02040503050406030204" pitchFamily="18" charset="0"/>
                      </a:rPr>
                      <m:t>𝑚𝑚</m:t>
                    </m:r>
                  </m:oMath>
                </a14:m>
                <a:endParaRPr lang="en-IN" sz="1600" b="0" dirty="0"/>
              </a:p>
              <a:p>
                <a:pPr marL="800100" lvl="1" indent="-342900">
                  <a:buClr>
                    <a:schemeClr val="tx1"/>
                  </a:buClr>
                  <a:buFont typeface="Courier New" panose="02070309020205020404" pitchFamily="49" charset="0"/>
                  <a:buChar char="o"/>
                </a:pPr>
                <a:r>
                  <a:rPr lang="en-IN" sz="1600" dirty="0"/>
                  <a:t>Arc radius at the bend </a:t>
                </a:r>
                <a14:m>
                  <m:oMath xmlns:m="http://schemas.openxmlformats.org/officeDocument/2006/math">
                    <m:sSub>
                      <m:sSubPr>
                        <m:ctrlPr>
                          <a:rPr lang="en-IN" sz="1600" b="0" i="1" smtClean="0">
                            <a:latin typeface="Cambria Math" panose="02040503050406030204" pitchFamily="18" charset="0"/>
                          </a:rPr>
                        </m:ctrlPr>
                      </m:sSubPr>
                      <m:e>
                        <m:r>
                          <a:rPr lang="en-IN" sz="1600" b="0" i="1" smtClean="0">
                            <a:latin typeface="Cambria Math" panose="02040503050406030204" pitchFamily="18" charset="0"/>
                          </a:rPr>
                          <m:t>𝑅</m:t>
                        </m:r>
                      </m:e>
                      <m:sub>
                        <m:r>
                          <a:rPr lang="en-IN" sz="1600" b="0" i="1" smtClean="0">
                            <a:latin typeface="Cambria Math" panose="02040503050406030204" pitchFamily="18" charset="0"/>
                          </a:rPr>
                          <m:t>𝑎𝑟𝑐</m:t>
                        </m:r>
                      </m:sub>
                    </m:sSub>
                    <m:r>
                      <a:rPr lang="en-IN" sz="1600" b="0" i="1" smtClean="0">
                        <a:latin typeface="Cambria Math" panose="02040503050406030204" pitchFamily="18" charset="0"/>
                      </a:rPr>
                      <m:t>=12.7 </m:t>
                    </m:r>
                    <m:r>
                      <a:rPr lang="en-IN" sz="1600" b="0" i="1" smtClean="0">
                        <a:latin typeface="Cambria Math" panose="02040503050406030204" pitchFamily="18" charset="0"/>
                      </a:rPr>
                      <m:t>𝑚𝑚</m:t>
                    </m:r>
                    <m:r>
                      <a:rPr lang="en-IN" sz="1600" b="0" i="1" smtClean="0">
                        <a:latin typeface="Cambria Math" panose="02040503050406030204" pitchFamily="18" charset="0"/>
                      </a:rPr>
                      <m:t> (</m:t>
                    </m:r>
                    <m:sSub>
                      <m:sSubPr>
                        <m:ctrlPr>
                          <a:rPr lang="en-IN" sz="1600" b="0" i="1" smtClean="0">
                            <a:latin typeface="Cambria Math" panose="02040503050406030204" pitchFamily="18" charset="0"/>
                          </a:rPr>
                        </m:ctrlPr>
                      </m:sSubPr>
                      <m:e>
                        <m:r>
                          <a:rPr lang="en-IN" sz="1600" b="0" i="1" smtClean="0">
                            <a:latin typeface="Cambria Math" panose="02040503050406030204" pitchFamily="18" charset="0"/>
                          </a:rPr>
                          <m:t>𝐷</m:t>
                        </m:r>
                      </m:e>
                      <m:sub>
                        <m:r>
                          <a:rPr lang="en-IN" sz="1600" b="0" i="1" smtClean="0">
                            <a:latin typeface="Cambria Math" panose="02040503050406030204" pitchFamily="18" charset="0"/>
                          </a:rPr>
                          <m:t>𝑝𝑖𝑝𝑒</m:t>
                        </m:r>
                      </m:sub>
                    </m:sSub>
                    <m:r>
                      <a:rPr lang="en-IN" sz="1600" b="0" i="1" smtClean="0">
                        <a:latin typeface="Cambria Math" panose="02040503050406030204" pitchFamily="18" charset="0"/>
                      </a:rPr>
                      <m:t>)</m:t>
                    </m:r>
                  </m:oMath>
                </a14:m>
                <a:endParaRPr lang="en-IN" sz="1600" b="0" dirty="0"/>
              </a:p>
              <a:p>
                <a:pPr marL="800100" lvl="1" indent="-342900">
                  <a:buClr>
                    <a:schemeClr val="tx1"/>
                  </a:buClr>
                  <a:buFont typeface="Courier New" panose="02070309020205020404" pitchFamily="49" charset="0"/>
                  <a:buChar char="o"/>
                </a:pPr>
                <a:r>
                  <a:rPr lang="en-IN" sz="1600" dirty="0"/>
                  <a:t>Length upstream of bend </a:t>
                </a:r>
                <a14:m>
                  <m:oMath xmlns:m="http://schemas.openxmlformats.org/officeDocument/2006/math">
                    <m:sSub>
                      <m:sSubPr>
                        <m:ctrlPr>
                          <a:rPr lang="en-IN" sz="1600" b="0" i="1" smtClean="0">
                            <a:latin typeface="Cambria Math" panose="02040503050406030204" pitchFamily="18" charset="0"/>
                          </a:rPr>
                        </m:ctrlPr>
                      </m:sSubPr>
                      <m:e>
                        <m:r>
                          <a:rPr lang="en-IN" sz="1600" b="0" i="1" smtClean="0">
                            <a:latin typeface="Cambria Math" panose="02040503050406030204" pitchFamily="18" charset="0"/>
                          </a:rPr>
                          <m:t>𝐿</m:t>
                        </m:r>
                      </m:e>
                      <m:sub>
                        <m:r>
                          <a:rPr lang="en-IN" sz="1600" b="0" i="1" smtClean="0">
                            <a:latin typeface="Cambria Math" panose="02040503050406030204" pitchFamily="18" charset="0"/>
                          </a:rPr>
                          <m:t>𝑢𝑝</m:t>
                        </m:r>
                      </m:sub>
                    </m:sSub>
                    <m:r>
                      <a:rPr lang="en-IN" sz="1600" b="0" i="1" smtClean="0">
                        <a:latin typeface="Cambria Math" panose="02040503050406030204" pitchFamily="18" charset="0"/>
                      </a:rPr>
                      <m:t>=50.8 </m:t>
                    </m:r>
                    <m:r>
                      <a:rPr lang="en-IN" sz="1600" b="0" i="1" smtClean="0">
                        <a:latin typeface="Cambria Math" panose="02040503050406030204" pitchFamily="18" charset="0"/>
                      </a:rPr>
                      <m:t>𝑚𝑚</m:t>
                    </m:r>
                    <m:r>
                      <a:rPr lang="en-IN" sz="1600" b="0" i="1" smtClean="0">
                        <a:latin typeface="Cambria Math" panose="02040503050406030204" pitchFamily="18" charset="0"/>
                      </a:rPr>
                      <m:t> </m:t>
                    </m:r>
                    <m:d>
                      <m:dPr>
                        <m:ctrlPr>
                          <a:rPr lang="en-IN" sz="1600" b="0" i="1" smtClean="0">
                            <a:latin typeface="Cambria Math" panose="02040503050406030204" pitchFamily="18" charset="0"/>
                          </a:rPr>
                        </m:ctrlPr>
                      </m:dPr>
                      <m:e>
                        <m:r>
                          <a:rPr lang="en-IN" sz="1600" b="0" i="1" smtClean="0">
                            <a:latin typeface="Cambria Math" panose="02040503050406030204" pitchFamily="18" charset="0"/>
                          </a:rPr>
                          <m:t>5</m:t>
                        </m:r>
                        <m:sSub>
                          <m:sSubPr>
                            <m:ctrlPr>
                              <a:rPr lang="en-IN" sz="1600" b="0" i="1" smtClean="0">
                                <a:latin typeface="Cambria Math" panose="02040503050406030204" pitchFamily="18" charset="0"/>
                              </a:rPr>
                            </m:ctrlPr>
                          </m:sSubPr>
                          <m:e>
                            <m:r>
                              <a:rPr lang="en-IN" sz="1600" b="0" i="1" smtClean="0">
                                <a:latin typeface="Cambria Math" panose="02040503050406030204" pitchFamily="18" charset="0"/>
                              </a:rPr>
                              <m:t>𝐷</m:t>
                            </m:r>
                          </m:e>
                          <m:sub>
                            <m:r>
                              <a:rPr lang="en-IN" sz="1600" b="0" i="1" smtClean="0">
                                <a:latin typeface="Cambria Math" panose="02040503050406030204" pitchFamily="18" charset="0"/>
                              </a:rPr>
                              <m:t>𝑝𝑖𝑝𝑒</m:t>
                            </m:r>
                          </m:sub>
                        </m:sSub>
                      </m:e>
                    </m:d>
                  </m:oMath>
                </a14:m>
                <a:endParaRPr lang="en-IN" sz="1600" b="0" dirty="0"/>
              </a:p>
              <a:p>
                <a:pPr marL="800100" lvl="1" indent="-342900">
                  <a:buClr>
                    <a:schemeClr val="tx1"/>
                  </a:buClr>
                  <a:buFont typeface="Courier New" panose="02070309020205020404" pitchFamily="49" charset="0"/>
                  <a:buChar char="o"/>
                </a:pPr>
                <a:r>
                  <a:rPr lang="en-IN" sz="1600" dirty="0"/>
                  <a:t>Length downstream of the bend </a:t>
                </a:r>
                <a14:m>
                  <m:oMath xmlns:m="http://schemas.openxmlformats.org/officeDocument/2006/math">
                    <m:sSub>
                      <m:sSubPr>
                        <m:ctrlPr>
                          <a:rPr lang="en-IN" sz="1600" b="0" i="1" smtClean="0">
                            <a:latin typeface="Cambria Math" panose="02040503050406030204" pitchFamily="18" charset="0"/>
                          </a:rPr>
                        </m:ctrlPr>
                      </m:sSubPr>
                      <m:e>
                        <m:r>
                          <a:rPr lang="en-IN" sz="1600" b="0" i="1" smtClean="0">
                            <a:latin typeface="Cambria Math" panose="02040503050406030204" pitchFamily="18" charset="0"/>
                          </a:rPr>
                          <m:t>𝐿</m:t>
                        </m:r>
                      </m:e>
                      <m:sub>
                        <m:r>
                          <a:rPr lang="en-IN" sz="1600" b="0" i="1" smtClean="0">
                            <a:latin typeface="Cambria Math" panose="02040503050406030204" pitchFamily="18" charset="0"/>
                          </a:rPr>
                          <m:t>𝑑𝑜𝑤𝑛</m:t>
                        </m:r>
                      </m:sub>
                    </m:sSub>
                    <m:r>
                      <a:rPr lang="en-IN" sz="1600" b="0" i="1" smtClean="0">
                        <a:latin typeface="Cambria Math" panose="02040503050406030204" pitchFamily="18" charset="0"/>
                      </a:rPr>
                      <m:t>=114.3 </m:t>
                    </m:r>
                    <m:r>
                      <a:rPr lang="en-IN" sz="1600" b="0" i="1" smtClean="0">
                        <a:latin typeface="Cambria Math" panose="02040503050406030204" pitchFamily="18" charset="0"/>
                      </a:rPr>
                      <m:t>𝑚𝑚</m:t>
                    </m:r>
                    <m:r>
                      <a:rPr lang="en-IN" sz="1600" b="0" i="1" smtClean="0">
                        <a:latin typeface="Cambria Math" panose="02040503050406030204" pitchFamily="18" charset="0"/>
                      </a:rPr>
                      <m:t> </m:t>
                    </m:r>
                    <m:d>
                      <m:dPr>
                        <m:ctrlPr>
                          <a:rPr lang="en-IN" sz="1600" b="0" i="1" smtClean="0">
                            <a:latin typeface="Cambria Math" panose="02040503050406030204" pitchFamily="18" charset="0"/>
                          </a:rPr>
                        </m:ctrlPr>
                      </m:dPr>
                      <m:e>
                        <m:r>
                          <a:rPr lang="en-IN" sz="1600" b="0" i="1" smtClean="0">
                            <a:latin typeface="Cambria Math" panose="02040503050406030204" pitchFamily="18" charset="0"/>
                          </a:rPr>
                          <m:t>9</m:t>
                        </m:r>
                        <m:sSub>
                          <m:sSubPr>
                            <m:ctrlPr>
                              <a:rPr lang="en-IN" sz="1600" b="0" i="1" smtClean="0">
                                <a:latin typeface="Cambria Math" panose="02040503050406030204" pitchFamily="18" charset="0"/>
                              </a:rPr>
                            </m:ctrlPr>
                          </m:sSubPr>
                          <m:e>
                            <m:r>
                              <a:rPr lang="en-IN" sz="1600" b="0" i="1" smtClean="0">
                                <a:latin typeface="Cambria Math" panose="02040503050406030204" pitchFamily="18" charset="0"/>
                              </a:rPr>
                              <m:t>𝐷</m:t>
                            </m:r>
                          </m:e>
                          <m:sub>
                            <m:r>
                              <a:rPr lang="en-IN" sz="1600" b="0" i="1" smtClean="0">
                                <a:latin typeface="Cambria Math" panose="02040503050406030204" pitchFamily="18" charset="0"/>
                              </a:rPr>
                              <m:t>𝑝𝑖𝑝𝑒</m:t>
                            </m:r>
                          </m:sub>
                        </m:sSub>
                      </m:e>
                    </m:d>
                  </m:oMath>
                </a14:m>
                <a:endParaRPr lang="en-IN" sz="1600" b="0" dirty="0"/>
              </a:p>
              <a:p>
                <a:pPr marL="342900" indent="-342900">
                  <a:buFont typeface="Arial" panose="020B0604020202020204" pitchFamily="34" charset="0"/>
                  <a:buChar char="•"/>
                </a:pPr>
                <a:r>
                  <a:rPr lang="en-IN" dirty="0"/>
                  <a:t>Working fluid is air </a:t>
                </a:r>
              </a:p>
              <a:p>
                <a:pPr marL="800100" lvl="1" indent="-342900">
                  <a:buClr>
                    <a:schemeClr val="tx1"/>
                  </a:buClr>
                  <a:buFont typeface="Courier New" panose="02070309020205020404" pitchFamily="49" charset="0"/>
                  <a:buChar char="o"/>
                </a:pPr>
                <a14:m>
                  <m:oMath xmlns:m="http://schemas.openxmlformats.org/officeDocument/2006/math">
                    <m:sSub>
                      <m:sSubPr>
                        <m:ctrlPr>
                          <a:rPr lang="en-IN" sz="1600" b="0" i="1" smtClean="0">
                            <a:latin typeface="Cambria Math" panose="02040503050406030204" pitchFamily="18" charset="0"/>
                          </a:rPr>
                        </m:ctrlPr>
                      </m:sSubPr>
                      <m:e>
                        <m:r>
                          <a:rPr lang="en-IN" sz="1600" b="0" i="1" smtClean="0">
                            <a:latin typeface="Cambria Math" panose="02040503050406030204" pitchFamily="18" charset="0"/>
                          </a:rPr>
                          <m:t>𝜌</m:t>
                        </m:r>
                      </m:e>
                      <m:sub>
                        <m:r>
                          <a:rPr lang="en-IN" sz="1600" b="0" i="1" smtClean="0">
                            <a:latin typeface="Cambria Math" panose="02040503050406030204" pitchFamily="18" charset="0"/>
                          </a:rPr>
                          <m:t>𝑎𝑖𝑟</m:t>
                        </m:r>
                      </m:sub>
                    </m:sSub>
                    <m:r>
                      <a:rPr lang="en-IN" sz="1600" b="0" i="1" smtClean="0">
                        <a:latin typeface="Cambria Math" panose="02040503050406030204" pitchFamily="18" charset="0"/>
                      </a:rPr>
                      <m:t>=1.225</m:t>
                    </m:r>
                    <m:f>
                      <m:fPr>
                        <m:ctrlPr>
                          <a:rPr lang="en-IN" sz="1600" b="0" i="1" smtClean="0">
                            <a:latin typeface="Cambria Math" panose="02040503050406030204" pitchFamily="18" charset="0"/>
                          </a:rPr>
                        </m:ctrlPr>
                      </m:fPr>
                      <m:num>
                        <m:r>
                          <a:rPr lang="en-IN" sz="1600" b="0" i="1" smtClean="0">
                            <a:latin typeface="Cambria Math" panose="02040503050406030204" pitchFamily="18" charset="0"/>
                          </a:rPr>
                          <m:t>𝑘𝑔</m:t>
                        </m:r>
                      </m:num>
                      <m:den>
                        <m:sSup>
                          <m:sSupPr>
                            <m:ctrlPr>
                              <a:rPr lang="en-IN" sz="1600" b="0" i="1" smtClean="0">
                                <a:latin typeface="Cambria Math" panose="02040503050406030204" pitchFamily="18" charset="0"/>
                              </a:rPr>
                            </m:ctrlPr>
                          </m:sSupPr>
                          <m:e>
                            <m:r>
                              <a:rPr lang="en-IN" sz="1600" b="0" i="1" smtClean="0">
                                <a:latin typeface="Cambria Math" panose="02040503050406030204" pitchFamily="18" charset="0"/>
                              </a:rPr>
                              <m:t>𝑚</m:t>
                            </m:r>
                          </m:e>
                          <m:sup>
                            <m:r>
                              <a:rPr lang="en-IN" sz="1600" b="0" i="1" smtClean="0">
                                <a:latin typeface="Cambria Math" panose="02040503050406030204" pitchFamily="18" charset="0"/>
                              </a:rPr>
                              <m:t>3</m:t>
                            </m:r>
                          </m:sup>
                        </m:sSup>
                      </m:den>
                    </m:f>
                    <m:r>
                      <a:rPr lang="en-IN" sz="1600" b="0" i="1" smtClean="0">
                        <a:latin typeface="Cambria Math" panose="02040503050406030204" pitchFamily="18" charset="0"/>
                      </a:rPr>
                      <m:t> , </m:t>
                    </m:r>
                    <m:sSub>
                      <m:sSubPr>
                        <m:ctrlPr>
                          <a:rPr lang="en-IN" sz="1600" b="0" i="1" smtClean="0">
                            <a:latin typeface="Cambria Math" panose="02040503050406030204" pitchFamily="18" charset="0"/>
                          </a:rPr>
                        </m:ctrlPr>
                      </m:sSubPr>
                      <m:e>
                        <m:r>
                          <a:rPr lang="en-IN" sz="1600" b="0" i="1" smtClean="0">
                            <a:latin typeface="Cambria Math" panose="02040503050406030204" pitchFamily="18" charset="0"/>
                          </a:rPr>
                          <m:t>𝜇</m:t>
                        </m:r>
                      </m:e>
                      <m:sub>
                        <m:r>
                          <a:rPr lang="en-IN" sz="1600" b="0" i="1" smtClean="0">
                            <a:latin typeface="Cambria Math" panose="02040503050406030204" pitchFamily="18" charset="0"/>
                          </a:rPr>
                          <m:t>𝑎𝑖𝑟</m:t>
                        </m:r>
                      </m:sub>
                    </m:sSub>
                    <m:r>
                      <a:rPr lang="en-IN" sz="1600" b="0" i="1" smtClean="0">
                        <a:latin typeface="Cambria Math" panose="02040503050406030204" pitchFamily="18" charset="0"/>
                      </a:rPr>
                      <m:t>=1.7894×</m:t>
                    </m:r>
                    <m:sSup>
                      <m:sSupPr>
                        <m:ctrlPr>
                          <a:rPr lang="en-IN" sz="1600" b="0" i="1" smtClean="0">
                            <a:latin typeface="Cambria Math" panose="02040503050406030204" pitchFamily="18" charset="0"/>
                          </a:rPr>
                        </m:ctrlPr>
                      </m:sSupPr>
                      <m:e>
                        <m:r>
                          <a:rPr lang="en-IN" sz="1600" b="0" i="1" smtClean="0">
                            <a:latin typeface="Cambria Math" panose="02040503050406030204" pitchFamily="18" charset="0"/>
                          </a:rPr>
                          <m:t>10</m:t>
                        </m:r>
                      </m:e>
                      <m:sup>
                        <m:r>
                          <a:rPr lang="en-IN" sz="1600" b="0" i="1" smtClean="0">
                            <a:latin typeface="Cambria Math" panose="02040503050406030204" pitchFamily="18" charset="0"/>
                          </a:rPr>
                          <m:t>−5</m:t>
                        </m:r>
                      </m:sup>
                    </m:sSup>
                    <m:f>
                      <m:fPr>
                        <m:ctrlPr>
                          <a:rPr lang="en-IN" sz="1600" b="0" i="1" smtClean="0">
                            <a:latin typeface="Cambria Math" panose="02040503050406030204" pitchFamily="18" charset="0"/>
                          </a:rPr>
                        </m:ctrlPr>
                      </m:fPr>
                      <m:num>
                        <m:r>
                          <a:rPr lang="en-IN" sz="1600" b="0" i="1" smtClean="0">
                            <a:latin typeface="Cambria Math" panose="02040503050406030204" pitchFamily="18" charset="0"/>
                          </a:rPr>
                          <m:t>𝑘𝑔</m:t>
                        </m:r>
                      </m:num>
                      <m:den>
                        <m:r>
                          <a:rPr lang="en-IN" sz="1600" b="0" i="1" smtClean="0">
                            <a:latin typeface="Cambria Math" panose="02040503050406030204" pitchFamily="18" charset="0"/>
                          </a:rPr>
                          <m:t>𝑚</m:t>
                        </m:r>
                        <m:r>
                          <a:rPr lang="en-IN" sz="1600" b="0" i="1" smtClean="0">
                            <a:latin typeface="Cambria Math" panose="02040503050406030204" pitchFamily="18" charset="0"/>
                          </a:rPr>
                          <m:t>.</m:t>
                        </m:r>
                        <m:r>
                          <a:rPr lang="en-IN" sz="1600" b="0" i="1" smtClean="0">
                            <a:latin typeface="Cambria Math" panose="02040503050406030204" pitchFamily="18" charset="0"/>
                          </a:rPr>
                          <m:t>𝑠</m:t>
                        </m:r>
                      </m:den>
                    </m:f>
                  </m:oMath>
                </a14:m>
                <a:endParaRPr lang="en-IN" sz="1600" b="0" dirty="0"/>
              </a:p>
              <a:p>
                <a:pPr marL="285750" indent="-285750">
                  <a:buFont typeface="Arial" panose="020B0604020202020204" pitchFamily="34" charset="0"/>
                  <a:buChar char="•"/>
                </a:pPr>
                <a:r>
                  <a:rPr lang="en-IN" dirty="0"/>
                  <a:t>Boundary and initial conditions</a:t>
                </a:r>
              </a:p>
              <a:p>
                <a:pPr marL="742950" lvl="1" indent="-285750">
                  <a:buClr>
                    <a:schemeClr val="tx1"/>
                  </a:buClr>
                  <a:buFont typeface="Courier New" panose="02070309020205020404" pitchFamily="49" charset="0"/>
                  <a:buChar char="o"/>
                </a:pPr>
                <a:r>
                  <a:rPr lang="en-IN" sz="1600" dirty="0"/>
                  <a:t>Inlet: </a:t>
                </a:r>
                <a14:m>
                  <m:oMath xmlns:m="http://schemas.openxmlformats.org/officeDocument/2006/math">
                    <m:sSub>
                      <m:sSubPr>
                        <m:ctrlPr>
                          <a:rPr lang="en-IN" sz="1600" b="0" i="1" smtClean="0">
                            <a:latin typeface="Cambria Math" panose="02040503050406030204" pitchFamily="18" charset="0"/>
                          </a:rPr>
                        </m:ctrlPr>
                      </m:sSubPr>
                      <m:e>
                        <m:r>
                          <a:rPr lang="en-IN" sz="1600" b="0" i="1" smtClean="0">
                            <a:latin typeface="Cambria Math" panose="02040503050406030204" pitchFamily="18" charset="0"/>
                          </a:rPr>
                          <m:t>𝑈</m:t>
                        </m:r>
                      </m:e>
                      <m:sub>
                        <m:r>
                          <a:rPr lang="en-IN" sz="1600" b="0" i="1" smtClean="0">
                            <a:latin typeface="Cambria Math" panose="02040503050406030204" pitchFamily="18" charset="0"/>
                          </a:rPr>
                          <m:t>𝑖𝑛</m:t>
                        </m:r>
                      </m:sub>
                    </m:sSub>
                    <m:r>
                      <a:rPr lang="en-IN" sz="1600" b="0" i="1" smtClean="0">
                        <a:latin typeface="Cambria Math" panose="02040503050406030204" pitchFamily="18" charset="0"/>
                      </a:rPr>
                      <m:t>=6.9</m:t>
                    </m:r>
                    <m:f>
                      <m:fPr>
                        <m:ctrlPr>
                          <a:rPr lang="en-IN" sz="1600" b="0" i="1" smtClean="0">
                            <a:latin typeface="Cambria Math" panose="02040503050406030204" pitchFamily="18" charset="0"/>
                          </a:rPr>
                        </m:ctrlPr>
                      </m:fPr>
                      <m:num>
                        <m:r>
                          <a:rPr lang="en-IN" sz="1600" b="0" i="1" smtClean="0">
                            <a:latin typeface="Cambria Math" panose="02040503050406030204" pitchFamily="18" charset="0"/>
                          </a:rPr>
                          <m:t>𝑚</m:t>
                        </m:r>
                      </m:num>
                      <m:den>
                        <m:r>
                          <a:rPr lang="en-IN" sz="1600" b="0" i="1" smtClean="0">
                            <a:latin typeface="Cambria Math" panose="02040503050406030204" pitchFamily="18" charset="0"/>
                          </a:rPr>
                          <m:t>𝑠</m:t>
                        </m:r>
                      </m:den>
                    </m:f>
                    <m:r>
                      <a:rPr lang="en-IN" sz="1600" b="0" i="1" smtClean="0">
                        <a:latin typeface="Cambria Math" panose="02040503050406030204" pitchFamily="18" charset="0"/>
                      </a:rPr>
                      <m:t> </m:t>
                    </m:r>
                  </m:oMath>
                </a14:m>
                <a:endParaRPr lang="en-IN" sz="1600" b="0" dirty="0"/>
              </a:p>
              <a:p>
                <a:pPr marL="742950" lvl="1" indent="-285750">
                  <a:buClr>
                    <a:schemeClr val="tx1"/>
                  </a:buClr>
                  <a:buFont typeface="Courier New" panose="02070309020205020404" pitchFamily="49" charset="0"/>
                  <a:buChar char="o"/>
                </a:pPr>
                <a:r>
                  <a:rPr lang="en-IN" sz="1600" dirty="0"/>
                  <a:t>Outlet: pressure outlet </a:t>
                </a:r>
                <a14:m>
                  <m:oMath xmlns:m="http://schemas.openxmlformats.org/officeDocument/2006/math">
                    <m:sSub>
                      <m:sSubPr>
                        <m:ctrlPr>
                          <a:rPr lang="en-IN" sz="1600" b="0" i="1" smtClean="0">
                            <a:latin typeface="Cambria Math" panose="02040503050406030204" pitchFamily="18" charset="0"/>
                          </a:rPr>
                        </m:ctrlPr>
                      </m:sSubPr>
                      <m:e>
                        <m:r>
                          <a:rPr lang="en-IN" sz="1600" b="0" i="1" smtClean="0">
                            <a:latin typeface="Cambria Math" panose="02040503050406030204" pitchFamily="18" charset="0"/>
                          </a:rPr>
                          <m:t>𝑃</m:t>
                        </m:r>
                      </m:e>
                      <m:sub>
                        <m:r>
                          <a:rPr lang="en-IN" sz="1600" b="0" i="1" smtClean="0">
                            <a:latin typeface="Cambria Math" panose="02040503050406030204" pitchFamily="18" charset="0"/>
                          </a:rPr>
                          <m:t>𝑜𝑢𝑡</m:t>
                        </m:r>
                      </m:sub>
                    </m:sSub>
                    <m:r>
                      <a:rPr lang="en-IN" sz="1600" b="0" i="1" smtClean="0">
                        <a:latin typeface="Cambria Math" panose="02040503050406030204" pitchFamily="18" charset="0"/>
                      </a:rPr>
                      <m:t>=0 </m:t>
                    </m:r>
                    <m:r>
                      <a:rPr lang="en-IN" sz="1600" b="0" i="1" smtClean="0">
                        <a:latin typeface="Cambria Math" panose="02040503050406030204" pitchFamily="18" charset="0"/>
                      </a:rPr>
                      <m:t>𝑃𝑎</m:t>
                    </m:r>
                    <m:r>
                      <a:rPr lang="en-IN" sz="1600" b="0" i="1" smtClean="0">
                        <a:latin typeface="Cambria Math" panose="02040503050406030204" pitchFamily="18" charset="0"/>
                      </a:rPr>
                      <m:t> </m:t>
                    </m:r>
                  </m:oMath>
                </a14:m>
                <a:r>
                  <a:rPr lang="en-IN" sz="1600" dirty="0"/>
                  <a:t>(gauge pressure relative t atmospheric</a:t>
                </a:r>
              </a:p>
              <a:p>
                <a:pPr marL="742950" lvl="1" indent="-285750">
                  <a:buClr>
                    <a:schemeClr val="tx1"/>
                  </a:buClr>
                  <a:buFont typeface="Courier New" panose="02070309020205020404" pitchFamily="49" charset="0"/>
                  <a:buChar char="o"/>
                </a:pPr>
                <a:r>
                  <a:rPr lang="en-IN" sz="1600" dirty="0"/>
                  <a:t>Pipe walls are no-slip walls</a:t>
                </a:r>
              </a:p>
              <a:p>
                <a:pPr marL="800100" lvl="1" indent="-342900">
                  <a:buClr>
                    <a:schemeClr val="tx1"/>
                  </a:buClr>
                  <a:buFont typeface="Courier New" panose="02070309020205020404" pitchFamily="49" charset="0"/>
                  <a:buChar char="o"/>
                </a:pPr>
                <a:endParaRPr lang="en-IN" sz="1600" b="0" dirty="0"/>
              </a:p>
            </p:txBody>
          </p:sp>
        </mc:Choice>
        <mc:Fallback xmlns="">
          <p:sp>
            <p:nvSpPr>
              <p:cNvPr id="3" name="TextBox 2">
                <a:extLst>
                  <a:ext uri="{FF2B5EF4-FFF2-40B4-BE49-F238E27FC236}">
                    <a16:creationId xmlns:a16="http://schemas.microsoft.com/office/drawing/2014/main" id="{6BFF2467-5B68-3B34-9CCB-B7E435AA4F29}"/>
                  </a:ext>
                </a:extLst>
              </p:cNvPr>
              <p:cNvSpPr txBox="1">
                <a:spLocks noRot="1" noChangeAspect="1" noMove="1" noResize="1" noEditPoints="1" noAdjustHandles="1" noChangeArrowheads="1" noChangeShapeType="1" noTextEdit="1"/>
              </p:cNvSpPr>
              <p:nvPr/>
            </p:nvSpPr>
            <p:spPr>
              <a:xfrm>
                <a:off x="609600" y="914400"/>
                <a:ext cx="5328249" cy="5658087"/>
              </a:xfrm>
              <a:prstGeom prst="rect">
                <a:avLst/>
              </a:prstGeom>
              <a:blipFill>
                <a:blip r:embed="rId2"/>
                <a:stretch>
                  <a:fillRect l="-1144" t="-539"/>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B4BB372F-45B8-A9A8-AF09-648842EAE511}"/>
              </a:ext>
            </a:extLst>
          </p:cNvPr>
          <p:cNvPicPr>
            <a:picLocks noChangeAspect="1"/>
          </p:cNvPicPr>
          <p:nvPr/>
        </p:nvPicPr>
        <p:blipFill>
          <a:blip r:embed="rId3"/>
          <a:stretch>
            <a:fillRect/>
          </a:stretch>
        </p:blipFill>
        <p:spPr>
          <a:xfrm>
            <a:off x="7240941" y="304800"/>
            <a:ext cx="4572000" cy="2571750"/>
          </a:xfrm>
          <a:prstGeom prst="rect">
            <a:avLst/>
          </a:prstGeom>
        </p:spPr>
      </p:pic>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CCEAF7D8-96D1-C61C-87BA-71C6F3744DD1}"/>
                  </a:ext>
                </a:extLst>
              </p:cNvPr>
              <p:cNvSpPr txBox="1"/>
              <p:nvPr/>
            </p:nvSpPr>
            <p:spPr>
              <a:xfrm>
                <a:off x="6553200" y="3048000"/>
                <a:ext cx="5328249" cy="1723549"/>
              </a:xfrm>
              <a:prstGeom prst="rect">
                <a:avLst/>
              </a:prstGeom>
              <a:noFill/>
            </p:spPr>
            <p:txBody>
              <a:bodyPr wrap="square" rtlCol="0">
                <a:spAutoFit/>
              </a:bodyPr>
              <a:lstStyle/>
              <a:p>
                <a:pPr marL="800100" lvl="1" indent="-342900">
                  <a:buClr>
                    <a:schemeClr val="accent1"/>
                  </a:buClr>
                  <a:buFont typeface="Arial" panose="020B0604020202020204" pitchFamily="34" charset="0"/>
                  <a:buChar char="•"/>
                </a:pPr>
                <a:endParaRPr lang="en-IN" sz="1600" b="0" dirty="0"/>
              </a:p>
              <a:p>
                <a:pPr marL="285750" indent="-285750">
                  <a:buFont typeface="Arial" panose="020B0604020202020204" pitchFamily="34" charset="0"/>
                  <a:buChar char="•"/>
                </a:pPr>
                <a:r>
                  <a:rPr lang="en-IN" dirty="0"/>
                  <a:t>The Reynolds number </a:t>
                </a:r>
                <a14:m>
                  <m:oMath xmlns:m="http://schemas.openxmlformats.org/officeDocument/2006/math">
                    <m:r>
                      <a:rPr lang="en-IN" b="0" i="1" smtClean="0">
                        <a:latin typeface="Cambria Math" panose="02040503050406030204" pitchFamily="18" charset="0"/>
                      </a:rPr>
                      <m:t>𝑅𝑒</m:t>
                    </m:r>
                    <m:r>
                      <a:rPr lang="en-IN" b="0" i="1" smtClean="0">
                        <a:latin typeface="Cambria Math" panose="02040503050406030204" pitchFamily="18" charset="0"/>
                      </a:rPr>
                      <m:t>=6000</m:t>
                    </m:r>
                  </m:oMath>
                </a14:m>
                <a:r>
                  <a:rPr lang="en-IN" dirty="0"/>
                  <a:t>, Hence a </a:t>
                </a:r>
                <a14:m>
                  <m:oMath xmlns:m="http://schemas.openxmlformats.org/officeDocument/2006/math">
                    <m:r>
                      <a:rPr lang="en-IN" b="0" i="1" smtClean="0">
                        <a:latin typeface="Cambria Math" panose="02040503050406030204" pitchFamily="18" charset="0"/>
                      </a:rPr>
                      <m:t>𝑘</m:t>
                    </m:r>
                    <m:r>
                      <a:rPr lang="en-IN" b="0" i="1" smtClean="0">
                        <a:latin typeface="Cambria Math" panose="02040503050406030204" pitchFamily="18" charset="0"/>
                      </a:rPr>
                      <m:t>−</m:t>
                    </m:r>
                    <m:r>
                      <a:rPr lang="en-IN" b="0" i="1" smtClean="0">
                        <a:latin typeface="Cambria Math" panose="02040503050406030204" pitchFamily="18" charset="0"/>
                      </a:rPr>
                      <m:t>𝜔</m:t>
                    </m:r>
                    <m:r>
                      <a:rPr lang="en-IN" b="0" i="1" smtClean="0">
                        <a:latin typeface="Cambria Math" panose="02040503050406030204" pitchFamily="18" charset="0"/>
                      </a:rPr>
                      <m:t> </m:t>
                    </m:r>
                  </m:oMath>
                </a14:m>
                <a:r>
                  <a:rPr lang="en-IN" dirty="0"/>
                  <a:t>SST turbulence model was utilised.</a:t>
                </a:r>
              </a:p>
              <a:p>
                <a:pPr marL="285750" indent="-285750">
                  <a:buFont typeface="Arial" panose="020B0604020202020204" pitchFamily="34" charset="0"/>
                  <a:buChar char="•"/>
                </a:pPr>
                <a:r>
                  <a:rPr lang="en-IN" dirty="0"/>
                  <a:t>A steady state solution was used using the pressure-based coupled pseudo-transient solver in Ansys Fluent.</a:t>
                </a:r>
              </a:p>
            </p:txBody>
          </p:sp>
        </mc:Choice>
        <mc:Fallback xmlns="">
          <p:sp>
            <p:nvSpPr>
              <p:cNvPr id="5" name="TextBox 4">
                <a:extLst>
                  <a:ext uri="{FF2B5EF4-FFF2-40B4-BE49-F238E27FC236}">
                    <a16:creationId xmlns:a16="http://schemas.microsoft.com/office/drawing/2014/main" id="{CCEAF7D8-96D1-C61C-87BA-71C6F3744DD1}"/>
                  </a:ext>
                </a:extLst>
              </p:cNvPr>
              <p:cNvSpPr txBox="1">
                <a:spLocks noRot="1" noChangeAspect="1" noMove="1" noResize="1" noEditPoints="1" noAdjustHandles="1" noChangeArrowheads="1" noChangeShapeType="1" noTextEdit="1"/>
              </p:cNvSpPr>
              <p:nvPr/>
            </p:nvSpPr>
            <p:spPr>
              <a:xfrm>
                <a:off x="6553200" y="3048000"/>
                <a:ext cx="5328249" cy="1723549"/>
              </a:xfrm>
              <a:prstGeom prst="rect">
                <a:avLst/>
              </a:prstGeom>
              <a:blipFill>
                <a:blip r:embed="rId4"/>
                <a:stretch>
                  <a:fillRect l="-686" r="-915" b="-4594"/>
                </a:stretch>
              </a:blipFill>
            </p:spPr>
            <p:txBody>
              <a:bodyPr/>
              <a:lstStyle/>
              <a:p>
                <a:r>
                  <a:rPr lang="en-US">
                    <a:noFill/>
                  </a:rPr>
                  <a:t> </a:t>
                </a:r>
              </a:p>
            </p:txBody>
          </p:sp>
        </mc:Fallback>
      </mc:AlternateContent>
    </p:spTree>
    <p:extLst>
      <p:ext uri="{BB962C8B-B14F-4D97-AF65-F5344CB8AC3E}">
        <p14:creationId xmlns:p14="http://schemas.microsoft.com/office/powerpoint/2010/main" val="39923776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A1DB3B5-8DF3-4355-B8A4-F69F0F317222}"/>
              </a:ext>
            </a:extLst>
          </p:cNvPr>
          <p:cNvSpPr>
            <a:spLocks noGrp="1"/>
          </p:cNvSpPr>
          <p:nvPr>
            <p:ph type="title"/>
          </p:nvPr>
        </p:nvSpPr>
        <p:spPr/>
        <p:txBody>
          <a:bodyPr/>
          <a:lstStyle/>
          <a:p>
            <a:r>
              <a:rPr lang="en-US" dirty="0"/>
              <a:t>Velocity Magnitude</a:t>
            </a:r>
          </a:p>
        </p:txBody>
      </p:sp>
      <p:sp>
        <p:nvSpPr>
          <p:cNvPr id="15" name="Text Placeholder 3">
            <a:extLst>
              <a:ext uri="{FF2B5EF4-FFF2-40B4-BE49-F238E27FC236}">
                <a16:creationId xmlns:a16="http://schemas.microsoft.com/office/drawing/2014/main" id="{856B831C-4CB2-4336-B4B9-0C36403A96C9}"/>
              </a:ext>
            </a:extLst>
          </p:cNvPr>
          <p:cNvSpPr>
            <a:spLocks noGrp="1"/>
          </p:cNvSpPr>
          <p:nvPr>
            <p:ph type="body" sz="quarter" idx="13"/>
          </p:nvPr>
        </p:nvSpPr>
        <p:spPr>
          <a:xfrm>
            <a:off x="703630" y="1189204"/>
            <a:ext cx="4464308" cy="4038600"/>
          </a:xfrm>
        </p:spPr>
        <p:txBody>
          <a:bodyPr>
            <a:noAutofit/>
          </a:bodyPr>
          <a:lstStyle/>
          <a:p>
            <a:pPr algn="just"/>
            <a:r>
              <a:rPr lang="en-US" dirty="0"/>
              <a:t>The velocity magnitude contour on the symmetry plane shows how the air flow accelerates as it flows over the bend and separates form the wall past the inner bend side, forming a low-speed zone recirculation zone.</a:t>
            </a:r>
          </a:p>
          <a:p>
            <a:pPr algn="just"/>
            <a:endParaRPr lang="en-US" dirty="0"/>
          </a:p>
          <a:p>
            <a:pPr algn="just"/>
            <a:r>
              <a:rPr lang="en-US" dirty="0"/>
              <a:t>Flow velocity over the outer bend side is lower as the flow turns to follow the bend. </a:t>
            </a:r>
          </a:p>
        </p:txBody>
      </p:sp>
      <p:grpSp>
        <p:nvGrpSpPr>
          <p:cNvPr id="10" name="Group 9">
            <a:extLst>
              <a:ext uri="{FF2B5EF4-FFF2-40B4-BE49-F238E27FC236}">
                <a16:creationId xmlns:a16="http://schemas.microsoft.com/office/drawing/2014/main" id="{12A31E67-EE59-BAF6-8916-609104CE8FC1}"/>
              </a:ext>
            </a:extLst>
          </p:cNvPr>
          <p:cNvGrpSpPr/>
          <p:nvPr/>
        </p:nvGrpSpPr>
        <p:grpSpPr>
          <a:xfrm>
            <a:off x="5334000" y="1066800"/>
            <a:ext cx="6420828" cy="4161004"/>
            <a:chOff x="323521" y="596446"/>
            <a:chExt cx="6420828" cy="4161004"/>
          </a:xfrm>
        </p:grpSpPr>
        <p:pic>
          <p:nvPicPr>
            <p:cNvPr id="11" name="Picture 10" descr="A picture containing screenshot&#10;&#10;Description automatically generated">
              <a:extLst>
                <a:ext uri="{FF2B5EF4-FFF2-40B4-BE49-F238E27FC236}">
                  <a16:creationId xmlns:a16="http://schemas.microsoft.com/office/drawing/2014/main" id="{87F2FD0F-7589-411A-A4D5-3750786C99B4}"/>
                </a:ext>
              </a:extLst>
            </p:cNvPr>
            <p:cNvPicPr>
              <a:picLocks noChangeAspect="1"/>
            </p:cNvPicPr>
            <p:nvPr/>
          </p:nvPicPr>
          <p:blipFill rotWithShape="1">
            <a:blip r:embed="rId2">
              <a:extLst>
                <a:ext uri="{28A0092B-C50C-407E-A947-70E740481C1C}">
                  <a14:useLocalDpi xmlns:a14="http://schemas.microsoft.com/office/drawing/2010/main" val="0"/>
                </a:ext>
              </a:extLst>
            </a:blip>
            <a:srcRect l="12143" t="10617" r="18572"/>
            <a:stretch/>
          </p:blipFill>
          <p:spPr>
            <a:xfrm>
              <a:off x="457200" y="596446"/>
              <a:ext cx="6287149" cy="3913484"/>
            </a:xfrm>
            <a:prstGeom prst="rect">
              <a:avLst/>
            </a:prstGeom>
          </p:spPr>
        </p:pic>
        <p:cxnSp>
          <p:nvCxnSpPr>
            <p:cNvPr id="4" name="Straight Arrow Connector 3">
              <a:extLst>
                <a:ext uri="{FF2B5EF4-FFF2-40B4-BE49-F238E27FC236}">
                  <a16:creationId xmlns:a16="http://schemas.microsoft.com/office/drawing/2014/main" id="{D2388D1A-3FBA-4D05-8238-F3335B191B81}"/>
                </a:ext>
              </a:extLst>
            </p:cNvPr>
            <p:cNvCxnSpPr>
              <a:cxnSpLocks/>
            </p:cNvCxnSpPr>
            <p:nvPr/>
          </p:nvCxnSpPr>
          <p:spPr>
            <a:xfrm flipH="1">
              <a:off x="1341406" y="3452455"/>
              <a:ext cx="145143" cy="179633"/>
            </a:xfrm>
            <a:prstGeom prst="straightConnector1">
              <a:avLst/>
            </a:prstGeom>
            <a:ln w="12700">
              <a:solidFill>
                <a:schemeClr val="tx1"/>
              </a:solidFill>
              <a:tailEnd type="stealth"/>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55FFACEB-C860-4804-B7AE-700D3921C445}"/>
                </a:ext>
              </a:extLst>
            </p:cNvPr>
            <p:cNvSpPr/>
            <p:nvPr/>
          </p:nvSpPr>
          <p:spPr>
            <a:xfrm>
              <a:off x="1486549" y="3228201"/>
              <a:ext cx="884215" cy="276999"/>
            </a:xfrm>
            <a:prstGeom prst="rect">
              <a:avLst/>
            </a:prstGeom>
          </p:spPr>
          <p:txBody>
            <a:bodyPr wrap="square">
              <a:spAutoFit/>
            </a:bodyPr>
            <a:lstStyle/>
            <a:p>
              <a:r>
                <a:rPr lang="en-US" sz="1200" dirty="0"/>
                <a:t>Inner bend</a:t>
              </a:r>
            </a:p>
          </p:txBody>
        </p:sp>
        <p:sp>
          <p:nvSpPr>
            <p:cNvPr id="8" name="Rectangle 7">
              <a:extLst>
                <a:ext uri="{FF2B5EF4-FFF2-40B4-BE49-F238E27FC236}">
                  <a16:creationId xmlns:a16="http://schemas.microsoft.com/office/drawing/2014/main" id="{85B63A4D-E49E-4D7E-B6C5-29A87F1BEB38}"/>
                </a:ext>
              </a:extLst>
            </p:cNvPr>
            <p:cNvSpPr/>
            <p:nvPr/>
          </p:nvSpPr>
          <p:spPr>
            <a:xfrm>
              <a:off x="323521" y="4480451"/>
              <a:ext cx="884215" cy="276999"/>
            </a:xfrm>
            <a:prstGeom prst="rect">
              <a:avLst/>
            </a:prstGeom>
          </p:spPr>
          <p:txBody>
            <a:bodyPr wrap="square">
              <a:spAutoFit/>
            </a:bodyPr>
            <a:lstStyle/>
            <a:p>
              <a:r>
                <a:rPr lang="en-US" sz="1200" dirty="0"/>
                <a:t>outer bend</a:t>
              </a:r>
            </a:p>
          </p:txBody>
        </p:sp>
        <p:cxnSp>
          <p:nvCxnSpPr>
            <p:cNvPr id="9" name="Straight Arrow Connector 8">
              <a:extLst>
                <a:ext uri="{FF2B5EF4-FFF2-40B4-BE49-F238E27FC236}">
                  <a16:creationId xmlns:a16="http://schemas.microsoft.com/office/drawing/2014/main" id="{3DC87C00-D733-43FE-BD71-E9F297ADE49F}"/>
                </a:ext>
              </a:extLst>
            </p:cNvPr>
            <p:cNvCxnSpPr>
              <a:cxnSpLocks/>
            </p:cNvCxnSpPr>
            <p:nvPr/>
          </p:nvCxnSpPr>
          <p:spPr>
            <a:xfrm flipV="1">
              <a:off x="765629" y="4237008"/>
              <a:ext cx="304800" cy="258344"/>
            </a:xfrm>
            <a:prstGeom prst="straightConnector1">
              <a:avLst/>
            </a:prstGeom>
            <a:ln w="12700">
              <a:solidFill>
                <a:schemeClr val="tx1"/>
              </a:solidFill>
              <a:tailEnd type="stealt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790486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A1DB3B5-8DF3-4355-B8A4-F69F0F317222}"/>
              </a:ext>
            </a:extLst>
          </p:cNvPr>
          <p:cNvSpPr>
            <a:spLocks noGrp="1"/>
          </p:cNvSpPr>
          <p:nvPr>
            <p:ph type="title"/>
          </p:nvPr>
        </p:nvSpPr>
        <p:spPr/>
        <p:txBody>
          <a:bodyPr/>
          <a:lstStyle/>
          <a:p>
            <a:r>
              <a:rPr lang="en-US" dirty="0"/>
              <a:t>Static Pressure</a:t>
            </a:r>
          </a:p>
        </p:txBody>
      </p:sp>
      <p:sp>
        <p:nvSpPr>
          <p:cNvPr id="15" name="Text Placeholder 3">
            <a:extLst>
              <a:ext uri="{FF2B5EF4-FFF2-40B4-BE49-F238E27FC236}">
                <a16:creationId xmlns:a16="http://schemas.microsoft.com/office/drawing/2014/main" id="{856B831C-4CB2-4336-B4B9-0C36403A96C9}"/>
              </a:ext>
            </a:extLst>
          </p:cNvPr>
          <p:cNvSpPr>
            <a:spLocks noGrp="1"/>
          </p:cNvSpPr>
          <p:nvPr>
            <p:ph type="body" sz="quarter" idx="13"/>
          </p:nvPr>
        </p:nvSpPr>
        <p:spPr>
          <a:xfrm>
            <a:off x="609600" y="994418"/>
            <a:ext cx="4842293" cy="5029200"/>
          </a:xfrm>
        </p:spPr>
        <p:txBody>
          <a:bodyPr>
            <a:noAutofit/>
          </a:bodyPr>
          <a:lstStyle/>
          <a:p>
            <a:pPr algn="just"/>
            <a:r>
              <a:rPr lang="en-US" dirty="0"/>
              <a:t>The static pressure contour on the symmetry plane shows higher pressure on the outer side of the bend corresponding to lower velocity in that region, as per conservation of momentum.</a:t>
            </a:r>
          </a:p>
          <a:p>
            <a:pPr algn="just"/>
            <a:endParaRPr lang="en-US" dirty="0"/>
          </a:p>
          <a:p>
            <a:pPr algn="just"/>
            <a:r>
              <a:rPr lang="en-US" dirty="0"/>
              <a:t>The area of low pressure on the inner bend side is associated with the flow separation regions.</a:t>
            </a:r>
          </a:p>
          <a:p>
            <a:pPr algn="just"/>
            <a:endParaRPr lang="en-US" dirty="0"/>
          </a:p>
          <a:p>
            <a:pPr algn="just"/>
            <a:r>
              <a:rPr lang="en-US" dirty="0"/>
              <a:t>The pressure distribution across the pipe becomes nearly uniform away from the bend downstream. </a:t>
            </a:r>
          </a:p>
        </p:txBody>
      </p:sp>
      <p:pic>
        <p:nvPicPr>
          <p:cNvPr id="11" name="Picture 10">
            <a:extLst>
              <a:ext uri="{FF2B5EF4-FFF2-40B4-BE49-F238E27FC236}">
                <a16:creationId xmlns:a16="http://schemas.microsoft.com/office/drawing/2014/main" id="{87F2FD0F-7589-411A-A4D5-3750786C99B4}"/>
              </a:ext>
            </a:extLst>
          </p:cNvPr>
          <p:cNvPicPr>
            <a:picLocks noChangeAspect="1"/>
          </p:cNvPicPr>
          <p:nvPr/>
        </p:nvPicPr>
        <p:blipFill rotWithShape="1">
          <a:blip r:embed="rId2">
            <a:extLst>
              <a:ext uri="{28A0092B-C50C-407E-A947-70E740481C1C}">
                <a14:useLocalDpi xmlns:a14="http://schemas.microsoft.com/office/drawing/2010/main" val="0"/>
              </a:ext>
            </a:extLst>
          </a:blip>
          <a:srcRect l="12510" t="15811" r="17795"/>
          <a:stretch/>
        </p:blipFill>
        <p:spPr>
          <a:xfrm>
            <a:off x="6096000" y="1219200"/>
            <a:ext cx="5858020" cy="3578304"/>
          </a:xfrm>
          <a:prstGeom prst="rect">
            <a:avLst/>
          </a:prstGeom>
        </p:spPr>
      </p:pic>
    </p:spTree>
    <p:extLst>
      <p:ext uri="{BB962C8B-B14F-4D97-AF65-F5344CB8AC3E}">
        <p14:creationId xmlns:p14="http://schemas.microsoft.com/office/powerpoint/2010/main" val="23578923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A1DB3B5-8DF3-4355-B8A4-F69F0F317222}"/>
              </a:ext>
            </a:extLst>
          </p:cNvPr>
          <p:cNvSpPr>
            <a:spLocks noGrp="1"/>
          </p:cNvSpPr>
          <p:nvPr>
            <p:ph type="title"/>
          </p:nvPr>
        </p:nvSpPr>
        <p:spPr/>
        <p:txBody>
          <a:bodyPr/>
          <a:lstStyle/>
          <a:p>
            <a:r>
              <a:rPr lang="en-US" dirty="0"/>
              <a:t>Velocity Vector Analysis</a:t>
            </a:r>
          </a:p>
        </p:txBody>
      </p:sp>
      <p:sp>
        <p:nvSpPr>
          <p:cNvPr id="15" name="Text Placeholder 3">
            <a:extLst>
              <a:ext uri="{FF2B5EF4-FFF2-40B4-BE49-F238E27FC236}">
                <a16:creationId xmlns:a16="http://schemas.microsoft.com/office/drawing/2014/main" id="{856B831C-4CB2-4336-B4B9-0C36403A96C9}"/>
              </a:ext>
            </a:extLst>
          </p:cNvPr>
          <p:cNvSpPr>
            <a:spLocks noGrp="1"/>
          </p:cNvSpPr>
          <p:nvPr>
            <p:ph type="body" sz="quarter" idx="13"/>
          </p:nvPr>
        </p:nvSpPr>
        <p:spPr>
          <a:xfrm>
            <a:off x="637945" y="988667"/>
            <a:ext cx="4131626" cy="5410200"/>
          </a:xfrm>
        </p:spPr>
        <p:txBody>
          <a:bodyPr>
            <a:normAutofit/>
          </a:bodyPr>
          <a:lstStyle/>
          <a:p>
            <a:r>
              <a:rPr lang="en-US" sz="2000" dirty="0"/>
              <a:t>A boundary layer is formed along the wall. The velocity is uniform at the inlet, and the fully-developed pipe profile is not established in this model because pipe sections before and after the bend are relatively short. </a:t>
            </a:r>
          </a:p>
          <a:p>
            <a:r>
              <a:rPr lang="en-US" sz="2000" dirty="0"/>
              <a:t>The recirculation flow pattern in the zone past the inner bend side can be identified by its vortex structure  clearly seen in the velocity vector plot. </a:t>
            </a:r>
          </a:p>
          <a:p>
            <a:r>
              <a:rPr lang="en-US" sz="2000" dirty="0"/>
              <a:t>The flow begins to gradually recover downstream of the bend but does not have enough pipe length to fully re-establish before reaching the outlet.</a:t>
            </a:r>
          </a:p>
        </p:txBody>
      </p:sp>
      <p:grpSp>
        <p:nvGrpSpPr>
          <p:cNvPr id="42" name="Group 41">
            <a:extLst>
              <a:ext uri="{FF2B5EF4-FFF2-40B4-BE49-F238E27FC236}">
                <a16:creationId xmlns:a16="http://schemas.microsoft.com/office/drawing/2014/main" id="{B9999919-811D-77EA-0C99-5F7D3F0331CF}"/>
              </a:ext>
            </a:extLst>
          </p:cNvPr>
          <p:cNvGrpSpPr/>
          <p:nvPr/>
        </p:nvGrpSpPr>
        <p:grpSpPr>
          <a:xfrm>
            <a:off x="4605022" y="1447800"/>
            <a:ext cx="7235661" cy="3119850"/>
            <a:chOff x="4605022" y="1447800"/>
            <a:chExt cx="7235661" cy="3119850"/>
          </a:xfrm>
        </p:grpSpPr>
        <p:pic>
          <p:nvPicPr>
            <p:cNvPr id="11" name="Picture 10">
              <a:extLst>
                <a:ext uri="{FF2B5EF4-FFF2-40B4-BE49-F238E27FC236}">
                  <a16:creationId xmlns:a16="http://schemas.microsoft.com/office/drawing/2014/main" id="{87F2FD0F-7589-411A-A4D5-3750786C99B4}"/>
                </a:ext>
              </a:extLst>
            </p:cNvPr>
            <p:cNvPicPr>
              <a:picLocks noChangeAspect="1"/>
            </p:cNvPicPr>
            <p:nvPr/>
          </p:nvPicPr>
          <p:blipFill rotWithShape="1">
            <a:blip r:embed="rId2">
              <a:extLst>
                <a:ext uri="{28A0092B-C50C-407E-A947-70E740481C1C}">
                  <a14:useLocalDpi xmlns:a14="http://schemas.microsoft.com/office/drawing/2010/main" val="0"/>
                </a:ext>
              </a:extLst>
            </a:blip>
            <a:srcRect l="9821" t="13270" r="23215" b="8365"/>
            <a:stretch/>
          </p:blipFill>
          <p:spPr>
            <a:xfrm>
              <a:off x="6554635" y="1447800"/>
              <a:ext cx="5286048" cy="2800264"/>
            </a:xfrm>
            <a:prstGeom prst="rect">
              <a:avLst/>
            </a:prstGeom>
          </p:spPr>
        </p:pic>
        <p:sp>
          <p:nvSpPr>
            <p:cNvPr id="2" name="Rectangle 1">
              <a:extLst>
                <a:ext uri="{FF2B5EF4-FFF2-40B4-BE49-F238E27FC236}">
                  <a16:creationId xmlns:a16="http://schemas.microsoft.com/office/drawing/2014/main" id="{717BFE2B-6F1E-4403-A454-251383084356}"/>
                </a:ext>
              </a:extLst>
            </p:cNvPr>
            <p:cNvSpPr/>
            <p:nvPr/>
          </p:nvSpPr>
          <p:spPr>
            <a:xfrm>
              <a:off x="6548984" y="2503450"/>
              <a:ext cx="274451" cy="2511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 name="Group 6">
              <a:extLst>
                <a:ext uri="{FF2B5EF4-FFF2-40B4-BE49-F238E27FC236}">
                  <a16:creationId xmlns:a16="http://schemas.microsoft.com/office/drawing/2014/main" id="{A9173C1D-FD16-4194-95C4-22C4AE07C35B}"/>
                </a:ext>
              </a:extLst>
            </p:cNvPr>
            <p:cNvGrpSpPr/>
            <p:nvPr/>
          </p:nvGrpSpPr>
          <p:grpSpPr>
            <a:xfrm>
              <a:off x="4862848" y="1923054"/>
              <a:ext cx="1048087" cy="845837"/>
              <a:chOff x="36298" y="2895600"/>
              <a:chExt cx="1752600" cy="1752600"/>
            </a:xfrm>
          </p:grpSpPr>
          <p:pic>
            <p:nvPicPr>
              <p:cNvPr id="5" name="Picture 4">
                <a:extLst>
                  <a:ext uri="{FF2B5EF4-FFF2-40B4-BE49-F238E27FC236}">
                    <a16:creationId xmlns:a16="http://schemas.microsoft.com/office/drawing/2014/main" id="{F211C5D6-4BC0-4302-B28D-8070E67490D9}"/>
                  </a:ext>
                </a:extLst>
              </p:cNvPr>
              <p:cNvPicPr>
                <a:picLocks noChangeAspect="1"/>
              </p:cNvPicPr>
              <p:nvPr/>
            </p:nvPicPr>
            <p:blipFill rotWithShape="1">
              <a:blip r:embed="rId3">
                <a:extLst>
                  <a:ext uri="{28A0092B-C50C-407E-A947-70E740481C1C}">
                    <a14:useLocalDpi xmlns:a14="http://schemas.microsoft.com/office/drawing/2010/main" val="0"/>
                  </a:ext>
                </a:extLst>
              </a:blip>
              <a:srcRect l="15001" t="20019" r="63571" b="32643"/>
              <a:stretch/>
            </p:blipFill>
            <p:spPr>
              <a:xfrm>
                <a:off x="36298" y="2895600"/>
                <a:ext cx="1752600" cy="1752600"/>
              </a:xfrm>
              <a:prstGeom prst="rect">
                <a:avLst/>
              </a:prstGeom>
            </p:spPr>
          </p:pic>
          <p:sp>
            <p:nvSpPr>
              <p:cNvPr id="6" name="Rectangle 5">
                <a:extLst>
                  <a:ext uri="{FF2B5EF4-FFF2-40B4-BE49-F238E27FC236}">
                    <a16:creationId xmlns:a16="http://schemas.microsoft.com/office/drawing/2014/main" id="{EECE77EF-D0C9-4AD1-AB0B-38A639420AF2}"/>
                  </a:ext>
                </a:extLst>
              </p:cNvPr>
              <p:cNvSpPr/>
              <p:nvPr/>
            </p:nvSpPr>
            <p:spPr>
              <a:xfrm>
                <a:off x="36298" y="2895600"/>
                <a:ext cx="1752600" cy="17526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9" name="Straight Connector 8">
              <a:extLst>
                <a:ext uri="{FF2B5EF4-FFF2-40B4-BE49-F238E27FC236}">
                  <a16:creationId xmlns:a16="http://schemas.microsoft.com/office/drawing/2014/main" id="{3D9F404E-2604-4EFE-BFC0-1C4139F6AE6E}"/>
                </a:ext>
              </a:extLst>
            </p:cNvPr>
            <p:cNvCxnSpPr>
              <a:cxnSpLocks/>
            </p:cNvCxnSpPr>
            <p:nvPr/>
          </p:nvCxnSpPr>
          <p:spPr>
            <a:xfrm flipH="1" flipV="1">
              <a:off x="5910935" y="1923054"/>
              <a:ext cx="638049" cy="580396"/>
            </a:xfrm>
            <a:prstGeom prst="line">
              <a:avLst/>
            </a:prstGeom>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1949FB00-765C-4539-B66F-B9F3A51DF9EC}"/>
                </a:ext>
              </a:extLst>
            </p:cNvPr>
            <p:cNvCxnSpPr>
              <a:cxnSpLocks/>
            </p:cNvCxnSpPr>
            <p:nvPr/>
          </p:nvCxnSpPr>
          <p:spPr>
            <a:xfrm flipH="1">
              <a:off x="5910935" y="2754635"/>
              <a:ext cx="637430" cy="14256"/>
            </a:xfrm>
            <a:prstGeom prst="line">
              <a:avLst/>
            </a:prstGeom>
          </p:spPr>
          <p:style>
            <a:lnRef idx="1">
              <a:schemeClr val="dk1"/>
            </a:lnRef>
            <a:fillRef idx="0">
              <a:schemeClr val="dk1"/>
            </a:fillRef>
            <a:effectRef idx="0">
              <a:schemeClr val="dk1"/>
            </a:effectRef>
            <a:fontRef idx="minor">
              <a:schemeClr val="tx1"/>
            </a:fontRef>
          </p:style>
        </p:cxnSp>
        <p:sp>
          <p:nvSpPr>
            <p:cNvPr id="16" name="Rectangle 15">
              <a:extLst>
                <a:ext uri="{FF2B5EF4-FFF2-40B4-BE49-F238E27FC236}">
                  <a16:creationId xmlns:a16="http://schemas.microsoft.com/office/drawing/2014/main" id="{07617DEF-0457-44E3-AFC6-C49C2814A752}"/>
                </a:ext>
              </a:extLst>
            </p:cNvPr>
            <p:cNvSpPr/>
            <p:nvPr/>
          </p:nvSpPr>
          <p:spPr>
            <a:xfrm>
              <a:off x="7236021" y="3604445"/>
              <a:ext cx="685800" cy="36933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0A97F505-BE7F-469C-8FE2-F55200DB12E5}"/>
                </a:ext>
              </a:extLst>
            </p:cNvPr>
            <p:cNvSpPr/>
            <p:nvPr/>
          </p:nvSpPr>
          <p:spPr>
            <a:xfrm>
              <a:off x="9872187" y="3571577"/>
              <a:ext cx="345837" cy="19067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8" name="Picture 17" descr="A picture containing food&#10;&#10;Description automatically generated">
              <a:extLst>
                <a:ext uri="{FF2B5EF4-FFF2-40B4-BE49-F238E27FC236}">
                  <a16:creationId xmlns:a16="http://schemas.microsoft.com/office/drawing/2014/main" id="{15BC02A9-D8A2-4CEA-AC29-C32AC8D67422}"/>
                </a:ext>
              </a:extLst>
            </p:cNvPr>
            <p:cNvPicPr>
              <a:picLocks noChangeAspect="1"/>
            </p:cNvPicPr>
            <p:nvPr/>
          </p:nvPicPr>
          <p:blipFill rotWithShape="1">
            <a:blip r:embed="rId4">
              <a:extLst>
                <a:ext uri="{28A0092B-C50C-407E-A947-70E740481C1C}">
                  <a14:useLocalDpi xmlns:a14="http://schemas.microsoft.com/office/drawing/2010/main" val="0"/>
                </a:ext>
              </a:extLst>
            </a:blip>
            <a:srcRect l="8469" t="24262" r="16428" b="12130"/>
            <a:stretch/>
          </p:blipFill>
          <p:spPr>
            <a:xfrm>
              <a:off x="4605022" y="3717842"/>
              <a:ext cx="1957903" cy="840082"/>
            </a:xfrm>
            <a:prstGeom prst="rect">
              <a:avLst/>
            </a:prstGeom>
            <a:ln>
              <a:solidFill>
                <a:schemeClr val="tx1"/>
              </a:solidFill>
            </a:ln>
          </p:spPr>
        </p:pic>
        <p:cxnSp>
          <p:nvCxnSpPr>
            <p:cNvPr id="22" name="Straight Connector 21">
              <a:extLst>
                <a:ext uri="{FF2B5EF4-FFF2-40B4-BE49-F238E27FC236}">
                  <a16:creationId xmlns:a16="http://schemas.microsoft.com/office/drawing/2014/main" id="{283645F6-8440-4E52-B511-B08418F63AB5}"/>
                </a:ext>
              </a:extLst>
            </p:cNvPr>
            <p:cNvCxnSpPr>
              <a:cxnSpLocks/>
            </p:cNvCxnSpPr>
            <p:nvPr/>
          </p:nvCxnSpPr>
          <p:spPr>
            <a:xfrm flipH="1">
              <a:off x="6562925" y="3604445"/>
              <a:ext cx="673096" cy="113395"/>
            </a:xfrm>
            <a:prstGeom prst="line">
              <a:avLst/>
            </a:prstGeom>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769A66BC-BE0E-4A97-9060-F1397E83269C}"/>
                </a:ext>
              </a:extLst>
            </p:cNvPr>
            <p:cNvCxnSpPr>
              <a:cxnSpLocks/>
            </p:cNvCxnSpPr>
            <p:nvPr/>
          </p:nvCxnSpPr>
          <p:spPr>
            <a:xfrm flipH="1">
              <a:off x="6562925" y="3973778"/>
              <a:ext cx="673096" cy="593872"/>
            </a:xfrm>
            <a:prstGeom prst="line">
              <a:avLst/>
            </a:prstGeom>
          </p:spPr>
          <p:style>
            <a:lnRef idx="1">
              <a:schemeClr val="dk1"/>
            </a:lnRef>
            <a:fillRef idx="0">
              <a:schemeClr val="dk1"/>
            </a:fillRef>
            <a:effectRef idx="0">
              <a:schemeClr val="dk1"/>
            </a:effectRef>
            <a:fontRef idx="minor">
              <a:schemeClr val="tx1"/>
            </a:fontRef>
          </p:style>
        </p:cxnSp>
        <p:pic>
          <p:nvPicPr>
            <p:cNvPr id="31" name="Picture 30" descr="A picture containing fence&#10;&#10;Description automatically generated">
              <a:extLst>
                <a:ext uri="{FF2B5EF4-FFF2-40B4-BE49-F238E27FC236}">
                  <a16:creationId xmlns:a16="http://schemas.microsoft.com/office/drawing/2014/main" id="{AB3A8F9F-A611-46E9-8A62-9C98A715C072}"/>
                </a:ext>
              </a:extLst>
            </p:cNvPr>
            <p:cNvPicPr>
              <a:picLocks noChangeAspect="1"/>
            </p:cNvPicPr>
            <p:nvPr/>
          </p:nvPicPr>
          <p:blipFill rotWithShape="1">
            <a:blip r:embed="rId5">
              <a:extLst>
                <a:ext uri="{28A0092B-C50C-407E-A947-70E740481C1C}">
                  <a14:useLocalDpi xmlns:a14="http://schemas.microsoft.com/office/drawing/2010/main" val="0"/>
                </a:ext>
              </a:extLst>
            </a:blip>
            <a:srcRect l="35855" t="35799" r="35506" b="29166"/>
            <a:stretch/>
          </p:blipFill>
          <p:spPr>
            <a:xfrm>
              <a:off x="8709684" y="2476249"/>
              <a:ext cx="1272515" cy="704704"/>
            </a:xfrm>
            <a:prstGeom prst="rect">
              <a:avLst/>
            </a:prstGeom>
            <a:ln>
              <a:solidFill>
                <a:schemeClr val="tx1"/>
              </a:solidFill>
            </a:ln>
          </p:spPr>
        </p:pic>
        <p:cxnSp>
          <p:nvCxnSpPr>
            <p:cNvPr id="33" name="Straight Connector 32">
              <a:extLst>
                <a:ext uri="{FF2B5EF4-FFF2-40B4-BE49-F238E27FC236}">
                  <a16:creationId xmlns:a16="http://schemas.microsoft.com/office/drawing/2014/main" id="{F2026B76-1F4E-4E03-89B5-14D7C3F9C00B}"/>
                </a:ext>
              </a:extLst>
            </p:cNvPr>
            <p:cNvCxnSpPr>
              <a:cxnSpLocks/>
            </p:cNvCxnSpPr>
            <p:nvPr/>
          </p:nvCxnSpPr>
          <p:spPr>
            <a:xfrm flipH="1" flipV="1">
              <a:off x="8695944" y="3190211"/>
              <a:ext cx="1176243" cy="376960"/>
            </a:xfrm>
            <a:prstGeom prst="line">
              <a:avLst/>
            </a:prstGeom>
          </p:spPr>
          <p:style>
            <a:lnRef idx="1">
              <a:schemeClr val="dk1"/>
            </a:lnRef>
            <a:fillRef idx="0">
              <a:schemeClr val="dk1"/>
            </a:fillRef>
            <a:effectRef idx="0">
              <a:schemeClr val="dk1"/>
            </a:effectRef>
            <a:fontRef idx="minor">
              <a:schemeClr val="tx1"/>
            </a:fontRef>
          </p:style>
        </p:cxnSp>
        <p:cxnSp>
          <p:nvCxnSpPr>
            <p:cNvPr id="34" name="Straight Connector 33">
              <a:extLst>
                <a:ext uri="{FF2B5EF4-FFF2-40B4-BE49-F238E27FC236}">
                  <a16:creationId xmlns:a16="http://schemas.microsoft.com/office/drawing/2014/main" id="{35670F0B-F817-4912-B166-323F15117986}"/>
                </a:ext>
              </a:extLst>
            </p:cNvPr>
            <p:cNvCxnSpPr>
              <a:cxnSpLocks/>
            </p:cNvCxnSpPr>
            <p:nvPr/>
          </p:nvCxnSpPr>
          <p:spPr>
            <a:xfrm flipH="1" flipV="1">
              <a:off x="9982199" y="3180953"/>
              <a:ext cx="235825" cy="386218"/>
            </a:xfrm>
            <a:prstGeom prst="line">
              <a:avLst/>
            </a:prstGeom>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22391587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9FE95-37E9-BE6F-1320-513C0E870FD4}"/>
              </a:ext>
            </a:extLst>
          </p:cNvPr>
          <p:cNvSpPr>
            <a:spLocks noGrp="1"/>
          </p:cNvSpPr>
          <p:nvPr>
            <p:ph type="title"/>
          </p:nvPr>
        </p:nvSpPr>
        <p:spPr/>
        <p:txBody>
          <a:bodyPr/>
          <a:lstStyle/>
          <a:p>
            <a:r>
              <a:rPr lang="en-IN" dirty="0"/>
              <a:t>Summary</a:t>
            </a:r>
          </a:p>
        </p:txBody>
      </p:sp>
      <p:sp>
        <p:nvSpPr>
          <p:cNvPr id="3" name="TextBox 2">
            <a:extLst>
              <a:ext uri="{FF2B5EF4-FFF2-40B4-BE49-F238E27FC236}">
                <a16:creationId xmlns:a16="http://schemas.microsoft.com/office/drawing/2014/main" id="{472866AF-3F93-835E-86D4-6F32A681F94C}"/>
              </a:ext>
            </a:extLst>
          </p:cNvPr>
          <p:cNvSpPr txBox="1"/>
          <p:nvPr/>
        </p:nvSpPr>
        <p:spPr>
          <a:xfrm>
            <a:off x="762000" y="1219200"/>
            <a:ext cx="10972799" cy="4524315"/>
          </a:xfrm>
          <a:prstGeom prst="rect">
            <a:avLst/>
          </a:prstGeom>
          <a:noFill/>
        </p:spPr>
        <p:txBody>
          <a:bodyPr wrap="square" rtlCol="0">
            <a:spAutoFit/>
          </a:bodyPr>
          <a:lstStyle/>
          <a:p>
            <a:pPr marL="342900" indent="-342900">
              <a:buFont typeface="Arial" panose="020B0604020202020204" pitchFamily="34" charset="0"/>
              <a:buChar char="•"/>
            </a:pPr>
            <a:r>
              <a:rPr lang="en-IN" sz="2400" dirty="0"/>
              <a:t>A turbulent flow across a 90 Degree bend pipe was analyzed</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IN" sz="2400" dirty="0"/>
              <a:t>It was seen that there was a boundary layer formation near the walls which can be observed in the streamline plots.</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IN" sz="2400" dirty="0"/>
              <a:t>The effect of the bend on the pipe was visualised where a recirculation was observed right after. </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IN" sz="2400" dirty="0"/>
              <a:t>The flow recovered after the recirculation further downstream.</a:t>
            </a:r>
          </a:p>
          <a:p>
            <a:pPr marL="342900" indent="-342900">
              <a:buFont typeface="Arial" panose="020B0604020202020204" pitchFamily="34" charset="0"/>
              <a:buChar char="•"/>
            </a:pPr>
            <a:endParaRPr lang="en-IN" sz="2400" dirty="0"/>
          </a:p>
          <a:p>
            <a:pPr marL="342900" indent="-342900">
              <a:buFont typeface="Arial" panose="020B0604020202020204" pitchFamily="34" charset="0"/>
              <a:buChar char="•"/>
            </a:pPr>
            <a:r>
              <a:rPr lang="en-IN" sz="2400" dirty="0"/>
              <a:t>More on how to recreate the setup and the results can be followed by clicking on the </a:t>
            </a:r>
            <a:r>
              <a:rPr lang="en-IN" sz="2400" dirty="0">
                <a:hlinkClick r:id="rId2"/>
              </a:rPr>
              <a:t>link</a:t>
            </a:r>
            <a:r>
              <a:rPr lang="en-IN" sz="2400" dirty="0"/>
              <a:t>.</a:t>
            </a:r>
          </a:p>
        </p:txBody>
      </p:sp>
    </p:spTree>
    <p:extLst>
      <p:ext uri="{BB962C8B-B14F-4D97-AF65-F5344CB8AC3E}">
        <p14:creationId xmlns:p14="http://schemas.microsoft.com/office/powerpoint/2010/main" val="32772492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16410AC-C845-4C1E-B62D-730B2B8B0428}"/>
              </a:ext>
            </a:extLst>
          </p:cNvPr>
          <p:cNvSpPr>
            <a:spLocks noGrp="1"/>
          </p:cNvSpPr>
          <p:nvPr>
            <p:ph type="body" sz="quarter" idx="10"/>
          </p:nvPr>
        </p:nvSpPr>
        <p:spPr/>
        <p:txBody>
          <a:bodyPr/>
          <a:lstStyle/>
          <a:p>
            <a:r>
              <a:rPr lang="en-US" dirty="0"/>
              <a:t>Appendix</a:t>
            </a:r>
          </a:p>
        </p:txBody>
      </p:sp>
      <p:sp>
        <p:nvSpPr>
          <p:cNvPr id="4" name="Text Placeholder 2">
            <a:extLst>
              <a:ext uri="{FF2B5EF4-FFF2-40B4-BE49-F238E27FC236}">
                <a16:creationId xmlns:a16="http://schemas.microsoft.com/office/drawing/2014/main" id="{5DA970BE-172A-4258-8697-3A4B88378EAB}"/>
              </a:ext>
            </a:extLst>
          </p:cNvPr>
          <p:cNvSpPr txBox="1">
            <a:spLocks/>
          </p:cNvSpPr>
          <p:nvPr/>
        </p:nvSpPr>
        <p:spPr>
          <a:xfrm>
            <a:off x="6416675" y="3190285"/>
            <a:ext cx="5394325" cy="848315"/>
          </a:xfrm>
          <a:prstGeom prst="rect">
            <a:avLst/>
          </a:prstGeom>
        </p:spPr>
        <p:txBody>
          <a:bodyPr vert="horz" lIns="91440" tIns="45720" rIns="91440" bIns="45720" rtlCol="0" anchor="t">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b="0" i="0" kern="1200" baseline="0">
                <a:solidFill>
                  <a:schemeClr val="tx1"/>
                </a:solidFill>
                <a:latin typeface="Calibri" panose="020F0502020204030204" pitchFamily="34" charset="0"/>
                <a:ea typeface="+mn-ea"/>
                <a:cs typeface="Calibri" panose="020F0502020204030204" pitchFamily="34" charset="0"/>
              </a:defRPr>
            </a:lvl1pPr>
            <a:lvl2pPr marL="230188" marR="0" indent="0" algn="l" defTabSz="914400" rtl="0" eaLnBrk="1" fontAlgn="auto" latinLnBrk="0" hangingPunct="1">
              <a:lnSpc>
                <a:spcPct val="90000"/>
              </a:lnSpc>
              <a:spcBef>
                <a:spcPts val="500"/>
              </a:spcBef>
              <a:spcAft>
                <a:spcPts val="0"/>
              </a:spcAft>
              <a:buClrTx/>
              <a:buSzTx/>
              <a:buFont typeface="Calibri" panose="020F0502020204030204" pitchFamily="34" charset="0"/>
              <a:buNone/>
              <a:tabLst/>
              <a:defRPr sz="2000" b="0" i="0" kern="1200" baseline="0">
                <a:solidFill>
                  <a:schemeClr val="bg1"/>
                </a:solidFill>
                <a:latin typeface="Calibri" panose="020F0502020204030204" pitchFamily="34" charset="0"/>
                <a:ea typeface="+mn-ea"/>
                <a:cs typeface="Calibri" panose="020F0502020204030204" pitchFamily="34" charset="0"/>
              </a:defRPr>
            </a:lvl2pPr>
            <a:lvl3pPr marL="457200" marR="0"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sz="1600" kern="1200" baseline="0">
                <a:solidFill>
                  <a:schemeClr val="bg1"/>
                </a:solidFill>
                <a:latin typeface="Calibri" panose="020F0502020204030204" pitchFamily="34" charset="0"/>
                <a:ea typeface="+mn-ea"/>
                <a:cs typeface="Calibri" panose="020F0502020204030204" pitchFamily="34" charset="0"/>
              </a:defRPr>
            </a:lvl3pPr>
            <a:lvl4pPr marL="746125" marR="0" indent="0" algn="l" defTabSz="914400" rtl="0" eaLnBrk="1" fontAlgn="auto" latinLnBrk="0" hangingPunct="1">
              <a:lnSpc>
                <a:spcPct val="90000"/>
              </a:lnSpc>
              <a:spcBef>
                <a:spcPts val="500"/>
              </a:spcBef>
              <a:spcAft>
                <a:spcPts val="0"/>
              </a:spcAft>
              <a:buClrTx/>
              <a:buSzTx/>
              <a:buFont typeface="Wingdings" panose="05000000000000000000" pitchFamily="2" charset="2"/>
              <a:buNone/>
              <a:tabLst/>
              <a:defRPr sz="1400" kern="1200" baseline="0">
                <a:solidFill>
                  <a:schemeClr val="bg1"/>
                </a:solidFill>
                <a:latin typeface="Calibri" panose="020F0502020204030204" pitchFamily="34" charset="0"/>
                <a:ea typeface="+mn-ea"/>
                <a:cs typeface="Calibri" panose="020F0502020204030204" pitchFamily="34" charset="0"/>
              </a:defRPr>
            </a:lvl4pPr>
            <a:lvl5pPr marL="969962" marR="0" indent="0" algn="l" defTabSz="914400" rtl="0" eaLnBrk="1" fontAlgn="auto" latinLnBrk="0" hangingPunct="1">
              <a:lnSpc>
                <a:spcPct val="90000"/>
              </a:lnSpc>
              <a:spcBef>
                <a:spcPts val="500"/>
              </a:spcBef>
              <a:spcAft>
                <a:spcPts val="0"/>
              </a:spcAft>
              <a:buClrTx/>
              <a:buSzTx/>
              <a:buFont typeface="Courier New" panose="02070309020205020404" pitchFamily="49" charset="0"/>
              <a:buNone/>
              <a:tabLst/>
              <a:defRPr sz="1200" kern="1200" baseline="0">
                <a:solidFill>
                  <a:schemeClr val="bg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Flow Through a 90-degree Bend pipe</a:t>
            </a:r>
          </a:p>
        </p:txBody>
      </p:sp>
    </p:spTree>
    <p:extLst>
      <p:ext uri="{BB962C8B-B14F-4D97-AF65-F5344CB8AC3E}">
        <p14:creationId xmlns:p14="http://schemas.microsoft.com/office/powerpoint/2010/main" val="421541943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C92BC2D-AECC-4B92-AF96-BD2164F3C3F6}"/>
              </a:ext>
            </a:extLst>
          </p:cNvPr>
          <p:cNvSpPr>
            <a:spLocks noGrp="1"/>
          </p:cNvSpPr>
          <p:nvPr>
            <p:ph type="title"/>
          </p:nvPr>
        </p:nvSpPr>
        <p:spPr/>
        <p:txBody>
          <a:bodyPr/>
          <a:lstStyle/>
          <a:p>
            <a:r>
              <a:rPr lang="en-US" dirty="0"/>
              <a:t>Set up Changes</a:t>
            </a:r>
          </a:p>
        </p:txBody>
      </p:sp>
      <mc:AlternateContent xmlns:mc="http://schemas.openxmlformats.org/markup-compatibility/2006" xmlns:a14="http://schemas.microsoft.com/office/drawing/2010/main">
        <mc:Choice Requires="a14">
          <p:sp>
            <p:nvSpPr>
              <p:cNvPr id="3" name="Rectangle 2">
                <a:extLst>
                  <a:ext uri="{FF2B5EF4-FFF2-40B4-BE49-F238E27FC236}">
                    <a16:creationId xmlns:a16="http://schemas.microsoft.com/office/drawing/2014/main" id="{82F8EF5A-A062-40C7-93C0-A718EF55FC46}"/>
                  </a:ext>
                </a:extLst>
              </p:cNvPr>
              <p:cNvSpPr/>
              <p:nvPr/>
            </p:nvSpPr>
            <p:spPr>
              <a:xfrm>
                <a:off x="609599" y="994418"/>
                <a:ext cx="10972799" cy="1015663"/>
              </a:xfrm>
              <a:prstGeom prst="rect">
                <a:avLst/>
              </a:prstGeom>
            </p:spPr>
            <p:txBody>
              <a:bodyPr wrap="square">
                <a:spAutoFit/>
              </a:bodyPr>
              <a:lstStyle/>
              <a:p>
                <a:pPr marL="342900" indent="-342900">
                  <a:buFont typeface="Arial" panose="020B0604020202020204" pitchFamily="34" charset="0"/>
                  <a:buChar char="•"/>
                </a:pPr>
                <a:r>
                  <a:rPr lang="en-US" sz="2000" dirty="0">
                    <a:solidFill>
                      <a:srgbClr val="000000"/>
                    </a:solidFill>
                    <a:latin typeface="Calibri" panose="020F0502020204030204" pitchFamily="34" charset="0"/>
                  </a:rPr>
                  <a:t>Modifications from the default Ansys Fluent 2023 R1 settings:</a:t>
                </a:r>
              </a:p>
              <a:p>
                <a:pPr marL="800100" lvl="1" indent="-342900">
                  <a:buClr>
                    <a:schemeClr val="accent1"/>
                  </a:buClr>
                  <a:buFont typeface="Wingdings" panose="05000000000000000000" pitchFamily="2" charset="2"/>
                  <a:buChar char="§"/>
                </a:pPr>
                <a:r>
                  <a:rPr lang="en-US" sz="2000" dirty="0">
                    <a:solidFill>
                      <a:srgbClr val="000000"/>
                    </a:solidFill>
                    <a:latin typeface="Calibri" panose="020F0502020204030204" pitchFamily="34" charset="0"/>
                  </a:rPr>
                  <a:t>The stop criteria for residuals are all set to </a:t>
                </a:r>
                <a14:m>
                  <m:oMath xmlns:m="http://schemas.openxmlformats.org/officeDocument/2006/math">
                    <m:sSup>
                      <m:sSupPr>
                        <m:ctrlPr>
                          <a:rPr lang="en-US" sz="2000" i="1">
                            <a:solidFill>
                              <a:srgbClr val="000000"/>
                            </a:solidFill>
                            <a:latin typeface="Cambria Math" panose="02040503050406030204" pitchFamily="18" charset="0"/>
                          </a:rPr>
                        </m:ctrlPr>
                      </m:sSupPr>
                      <m:e>
                        <m:r>
                          <a:rPr lang="en-US" sz="2000" i="1">
                            <a:solidFill>
                              <a:srgbClr val="000000"/>
                            </a:solidFill>
                            <a:latin typeface="Cambria Math" panose="02040503050406030204" pitchFamily="18" charset="0"/>
                          </a:rPr>
                          <m:t>10</m:t>
                        </m:r>
                      </m:e>
                      <m:sup>
                        <m:r>
                          <a:rPr lang="en-US" sz="2000" i="1">
                            <a:solidFill>
                              <a:srgbClr val="000000"/>
                            </a:solidFill>
                            <a:latin typeface="Cambria Math" panose="02040503050406030204" pitchFamily="18" charset="0"/>
                          </a:rPr>
                          <m:t>−6</m:t>
                        </m:r>
                      </m:sup>
                    </m:sSup>
                  </m:oMath>
                </a14:m>
                <a:r>
                  <a:rPr lang="en-US" sz="2000" dirty="0">
                    <a:solidFill>
                      <a:srgbClr val="000000"/>
                    </a:solidFill>
                    <a:latin typeface="Calibri" panose="020F0502020204030204" pitchFamily="34" charset="0"/>
                  </a:rPr>
                  <a:t> to obtain a better converged solution in this simple case. </a:t>
                </a:r>
              </a:p>
            </p:txBody>
          </p:sp>
        </mc:Choice>
        <mc:Fallback xmlns="">
          <p:sp>
            <p:nvSpPr>
              <p:cNvPr id="3" name="Rectangle 2">
                <a:extLst>
                  <a:ext uri="{FF2B5EF4-FFF2-40B4-BE49-F238E27FC236}">
                    <a16:creationId xmlns:a16="http://schemas.microsoft.com/office/drawing/2014/main" id="{82F8EF5A-A062-40C7-93C0-A718EF55FC46}"/>
                  </a:ext>
                </a:extLst>
              </p:cNvPr>
              <p:cNvSpPr>
                <a:spLocks noRot="1" noChangeAspect="1" noMove="1" noResize="1" noEditPoints="1" noAdjustHandles="1" noChangeArrowheads="1" noChangeShapeType="1" noTextEdit="1"/>
              </p:cNvSpPr>
              <p:nvPr/>
            </p:nvSpPr>
            <p:spPr>
              <a:xfrm>
                <a:off x="609599" y="994418"/>
                <a:ext cx="10972799" cy="1015663"/>
              </a:xfrm>
              <a:prstGeom prst="rect">
                <a:avLst/>
              </a:prstGeom>
              <a:blipFill>
                <a:blip r:embed="rId2"/>
                <a:stretch>
                  <a:fillRect l="-500" t="-2994" b="-9581"/>
                </a:stretch>
              </a:blipFill>
            </p:spPr>
            <p:txBody>
              <a:bodyPr/>
              <a:lstStyle/>
              <a:p>
                <a:r>
                  <a:rPr lang="en-US">
                    <a:noFill/>
                  </a:rPr>
                  <a:t> </a:t>
                </a:r>
              </a:p>
            </p:txBody>
          </p:sp>
        </mc:Fallback>
      </mc:AlternateContent>
      <p:grpSp>
        <p:nvGrpSpPr>
          <p:cNvPr id="19" name="Group 18">
            <a:extLst>
              <a:ext uri="{FF2B5EF4-FFF2-40B4-BE49-F238E27FC236}">
                <a16:creationId xmlns:a16="http://schemas.microsoft.com/office/drawing/2014/main" id="{50BEDDC6-CC9D-8975-FCF3-A0245829F0F7}"/>
              </a:ext>
            </a:extLst>
          </p:cNvPr>
          <p:cNvGrpSpPr/>
          <p:nvPr/>
        </p:nvGrpSpPr>
        <p:grpSpPr>
          <a:xfrm>
            <a:off x="1700576" y="1989004"/>
            <a:ext cx="9552847" cy="4330832"/>
            <a:chOff x="1700576" y="1989004"/>
            <a:chExt cx="9552847" cy="4330832"/>
          </a:xfrm>
        </p:grpSpPr>
        <p:pic>
          <p:nvPicPr>
            <p:cNvPr id="5" name="Picture 4" descr="Chart&#10;&#10;Description automatically generated">
              <a:extLst>
                <a:ext uri="{FF2B5EF4-FFF2-40B4-BE49-F238E27FC236}">
                  <a16:creationId xmlns:a16="http://schemas.microsoft.com/office/drawing/2014/main" id="{072014B0-1002-221D-EB9D-5F0D021093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00576" y="1989004"/>
              <a:ext cx="9552847" cy="4330832"/>
            </a:xfrm>
            <a:prstGeom prst="rect">
              <a:avLst/>
            </a:prstGeom>
          </p:spPr>
        </p:pic>
        <p:cxnSp>
          <p:nvCxnSpPr>
            <p:cNvPr id="12" name="Straight Connector 11">
              <a:extLst>
                <a:ext uri="{FF2B5EF4-FFF2-40B4-BE49-F238E27FC236}">
                  <a16:creationId xmlns:a16="http://schemas.microsoft.com/office/drawing/2014/main" id="{359CC481-71A7-47D3-819D-FFCAA870D6F3}"/>
                </a:ext>
              </a:extLst>
            </p:cNvPr>
            <p:cNvCxnSpPr>
              <a:cxnSpLocks/>
            </p:cNvCxnSpPr>
            <p:nvPr/>
          </p:nvCxnSpPr>
          <p:spPr>
            <a:xfrm>
              <a:off x="2209799" y="3680460"/>
              <a:ext cx="85344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7A78F665-FDC5-49F9-A961-C68021B0BBB9}"/>
                </a:ext>
              </a:extLst>
            </p:cNvPr>
            <p:cNvCxnSpPr>
              <a:cxnSpLocks/>
            </p:cNvCxnSpPr>
            <p:nvPr/>
          </p:nvCxnSpPr>
          <p:spPr>
            <a:xfrm>
              <a:off x="9525000" y="3680460"/>
              <a:ext cx="0" cy="7391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6893276-C11E-DE10-D57F-F44E239E1DE3}"/>
                </a:ext>
              </a:extLst>
            </p:cNvPr>
            <p:cNvCxnSpPr>
              <a:cxnSpLocks/>
            </p:cNvCxnSpPr>
            <p:nvPr/>
          </p:nvCxnSpPr>
          <p:spPr>
            <a:xfrm>
              <a:off x="2209799" y="4419600"/>
              <a:ext cx="85344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5743651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FC3F3E9-6C8B-4F69-BB4F-1361D681D917}"/>
              </a:ext>
            </a:extLst>
          </p:cNvPr>
          <p:cNvSpPr>
            <a:spLocks noGrp="1"/>
          </p:cNvSpPr>
          <p:nvPr>
            <p:ph type="sldNum" sz="quarter" idx="10"/>
          </p:nvPr>
        </p:nvSpPr>
        <p:spPr/>
        <p:txBody>
          <a:bodyPr/>
          <a:lstStyle/>
          <a:p>
            <a:fld id="{F0D23093-2AB0-F74C-B865-1A12A15B650E}" type="slidenum">
              <a:rPr lang="en-US" smtClean="0"/>
              <a:pPr/>
              <a:t>9</a:t>
            </a:fld>
            <a:endParaRPr lang="en-US" dirty="0"/>
          </a:p>
        </p:txBody>
      </p:sp>
    </p:spTree>
    <p:extLst>
      <p:ext uri="{BB962C8B-B14F-4D97-AF65-F5344CB8AC3E}">
        <p14:creationId xmlns:p14="http://schemas.microsoft.com/office/powerpoint/2010/main" val="3114710565"/>
      </p:ext>
    </p:extLst>
  </p:cSld>
  <p:clrMapOvr>
    <a:masterClrMapping/>
  </p:clrMapOvr>
</p:sld>
</file>

<file path=ppt/theme/theme1.xml><?xml version="1.0" encoding="utf-8"?>
<a:theme xmlns:a="http://schemas.openxmlformats.org/drawingml/2006/main" name="Ansys - Slide Master">
  <a:themeElements>
    <a:clrScheme name="Ansys Color Theme - 2020">
      <a:dk1>
        <a:srgbClr val="000000"/>
      </a:dk1>
      <a:lt1>
        <a:srgbClr val="FFFFFF"/>
      </a:lt1>
      <a:dk2>
        <a:srgbClr val="898A8D"/>
      </a:dk2>
      <a:lt2>
        <a:srgbClr val="FFFFFF"/>
      </a:lt2>
      <a:accent1>
        <a:srgbClr val="FFB71B"/>
      </a:accent1>
      <a:accent2>
        <a:srgbClr val="D9D8D6"/>
      </a:accent2>
      <a:accent3>
        <a:srgbClr val="898A8D"/>
      </a:accent3>
      <a:accent4>
        <a:srgbClr val="444446"/>
      </a:accent4>
      <a:accent5>
        <a:srgbClr val="D29100"/>
      </a:accent5>
      <a:accent6>
        <a:srgbClr val="F9DD42"/>
      </a:accent6>
      <a:hlink>
        <a:srgbClr val="FFB71B"/>
      </a:hlink>
      <a:folHlink>
        <a:srgbClr val="898A8D"/>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0EF760CD-2B4E-4FE8-BFCC-39F80946920E}" vid="{794D9CAE-0802-4ED6-9DB9-673CB63EC73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F11F15CCDA16C44AB1AFF6EA8F76A1A" ma:contentTypeVersion="4" ma:contentTypeDescription="Create a new document." ma:contentTypeScope="" ma:versionID="d752d88f6e15926aeafc7e1273366542">
  <xsd:schema xmlns:xsd="http://www.w3.org/2001/XMLSchema" xmlns:xs="http://www.w3.org/2001/XMLSchema" xmlns:p="http://schemas.microsoft.com/office/2006/metadata/properties" xmlns:ns2="4486bbf1-55fc-49d2-af7e-ec287a4789b3" targetNamespace="http://schemas.microsoft.com/office/2006/metadata/properties" ma:root="true" ma:fieldsID="eec12d9aca73fdae2aa434908dafe120" ns2:_="">
    <xsd:import namespace="4486bbf1-55fc-49d2-af7e-ec287a4789b3"/>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86bbf1-55fc-49d2-af7e-ec287a4789b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F5FE876-BBFA-4E5E-8653-4E4CAC43203B}">
  <ds:schemaRefs>
    <ds:schemaRef ds:uri="http://schemas.microsoft.com/sharepoint/v3/contenttype/forms"/>
  </ds:schemaRefs>
</ds:datastoreItem>
</file>

<file path=customXml/itemProps2.xml><?xml version="1.0" encoding="utf-8"?>
<ds:datastoreItem xmlns:ds="http://schemas.openxmlformats.org/officeDocument/2006/customXml" ds:itemID="{AC54582C-3F01-4F8D-9460-F0A670A527E2}">
  <ds:schemaRefs>
    <ds:schemaRef ds:uri="http://schemas.microsoft.com/office/2006/documentManagement/types"/>
    <ds:schemaRef ds:uri="ef833346-f83e-40f5-a0e1-5788cb232001"/>
    <ds:schemaRef ds:uri="http://purl.org/dc/elements/1.1/"/>
    <ds:schemaRef ds:uri="http://schemas.microsoft.com/office/infopath/2007/PartnerControls"/>
    <ds:schemaRef ds:uri="http://purl.org/dc/terms/"/>
    <ds:schemaRef ds:uri="http://schemas.openxmlformats.org/package/2006/metadata/core-properties"/>
    <ds:schemaRef ds:uri="http://www.w3.org/XML/1998/namespace"/>
    <ds:schemaRef ds:uri="7f20fa63-e241-4761-94ba-32b364e68bb9"/>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DDFA53D3-C218-4FBF-9050-B806120142B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486bbf1-55fc-49d2-af7e-ec287a4789b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34c6ce67-15b8-4eff-80e9-52da8be89706}" enabled="0" method="" siteId="{34c6ce67-15b8-4eff-80e9-52da8be89706}" removed="1"/>
</clbl:labelList>
</file>

<file path=docProps/app.xml><?xml version="1.0" encoding="utf-8"?>
<Properties xmlns="http://schemas.openxmlformats.org/officeDocument/2006/extended-properties" xmlns:vt="http://schemas.openxmlformats.org/officeDocument/2006/docPropsVTypes">
  <Template>2023 AER Fluent PowerPoint Template</Template>
  <TotalTime>7</TotalTime>
  <Words>509</Words>
  <Application>Microsoft Office PowerPoint</Application>
  <PresentationFormat>Widescreen</PresentationFormat>
  <Paragraphs>56</Paragraphs>
  <Slides>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Cambria Math</vt:lpstr>
      <vt:lpstr>Calibri</vt:lpstr>
      <vt:lpstr>Wingdings</vt:lpstr>
      <vt:lpstr>Courier New</vt:lpstr>
      <vt:lpstr>Ansys - Slide Master</vt:lpstr>
      <vt:lpstr>PowerPoint Presentation</vt:lpstr>
      <vt:lpstr>Problem Statement</vt:lpstr>
      <vt:lpstr>Velocity Magnitude</vt:lpstr>
      <vt:lpstr>Static Pressure</vt:lpstr>
      <vt:lpstr>Velocity Vector Analysis</vt:lpstr>
      <vt:lpstr>Summary</vt:lpstr>
      <vt:lpstr>PowerPoint Presentation</vt:lpstr>
      <vt:lpstr>Set up Changes</vt:lpstr>
      <vt:lpstr>PowerPoint Presentation</vt:lpstr>
    </vt:vector>
  </TitlesOfParts>
  <Company>Ansys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Kaitlin Tyler</dc:creator>
  <cp:lastModifiedBy>Kaitlin Tyler</cp:lastModifiedBy>
  <cp:revision>1</cp:revision>
  <dcterms:created xsi:type="dcterms:W3CDTF">2023-05-10T15:50:52Z</dcterms:created>
  <dcterms:modified xsi:type="dcterms:W3CDTF">2023-05-15T14:50:02Z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0x0101006F11F15CCDA16C44AB1AFF6EA8F76A1A</vt:lpwstr>
  </property>
</Properties>
</file>